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8" r:id="rId2"/>
    <p:sldMasterId id="2147483857" r:id="rId3"/>
  </p:sldMasterIdLst>
  <p:sldIdLst>
    <p:sldId id="279" r:id="rId4"/>
    <p:sldId id="275" r:id="rId5"/>
    <p:sldId id="259" r:id="rId6"/>
    <p:sldId id="270" r:id="rId7"/>
    <p:sldId id="288" r:id="rId8"/>
    <p:sldId id="280" r:id="rId9"/>
    <p:sldId id="281" r:id="rId10"/>
    <p:sldId id="282" r:id="rId11"/>
    <p:sldId id="289" r:id="rId12"/>
    <p:sldId id="287" r:id="rId13"/>
    <p:sldId id="283" r:id="rId14"/>
    <p:sldId id="294" r:id="rId15"/>
    <p:sldId id="284" r:id="rId16"/>
    <p:sldId id="290" r:id="rId17"/>
    <p:sldId id="292"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陳 柏愷" userId="ab8edea7-19c5-4d72-a775-6a6e62b63666" providerId="ADAL" clId="{CD0121D3-2088-4BAF-AFB7-22277F350562}"/>
    <pc:docChg chg="undo redo custSel addSld delSld modSld">
      <pc:chgData name="陳 柏愷" userId="ab8edea7-19c5-4d72-a775-6a6e62b63666" providerId="ADAL" clId="{CD0121D3-2088-4BAF-AFB7-22277F350562}" dt="2023-12-11T10:27:05.681" v="904"/>
      <pc:docMkLst>
        <pc:docMk/>
      </pc:docMkLst>
      <pc:sldChg chg="modSp mod">
        <pc:chgData name="陳 柏愷" userId="ab8edea7-19c5-4d72-a775-6a6e62b63666" providerId="ADAL" clId="{CD0121D3-2088-4BAF-AFB7-22277F350562}" dt="2023-12-09T07:45:29.667" v="736" actId="255"/>
        <pc:sldMkLst>
          <pc:docMk/>
          <pc:sldMk cId="3952585694" sldId="259"/>
        </pc:sldMkLst>
        <pc:spChg chg="mod">
          <ac:chgData name="陳 柏愷" userId="ab8edea7-19c5-4d72-a775-6a6e62b63666" providerId="ADAL" clId="{CD0121D3-2088-4BAF-AFB7-22277F350562}" dt="2023-12-09T07:45:29.667" v="736" actId="255"/>
          <ac:spMkLst>
            <pc:docMk/>
            <pc:sldMk cId="3952585694" sldId="259"/>
            <ac:spMk id="2" creationId="{C352801D-AB03-1D74-D5FB-2177148C8029}"/>
          </ac:spMkLst>
        </pc:spChg>
      </pc:sldChg>
      <pc:sldChg chg="addSp delSp modSp mod">
        <pc:chgData name="陳 柏愷" userId="ab8edea7-19c5-4d72-a775-6a6e62b63666" providerId="ADAL" clId="{CD0121D3-2088-4BAF-AFB7-22277F350562}" dt="2023-12-11T10:11:24.041" v="839" actId="1076"/>
        <pc:sldMkLst>
          <pc:docMk/>
          <pc:sldMk cId="2222832394" sldId="270"/>
        </pc:sldMkLst>
        <pc:spChg chg="add del mod">
          <ac:chgData name="陳 柏愷" userId="ab8edea7-19c5-4d72-a775-6a6e62b63666" providerId="ADAL" clId="{CD0121D3-2088-4BAF-AFB7-22277F350562}" dt="2023-12-11T02:03:36.873" v="789"/>
          <ac:spMkLst>
            <pc:docMk/>
            <pc:sldMk cId="2222832394" sldId="270"/>
            <ac:spMk id="4" creationId="{66252BC1-4366-4C2C-C1A4-9A3BD6687455}"/>
          </ac:spMkLst>
        </pc:spChg>
        <pc:spChg chg="mod">
          <ac:chgData name="陳 柏愷" userId="ab8edea7-19c5-4d72-a775-6a6e62b63666" providerId="ADAL" clId="{CD0121D3-2088-4BAF-AFB7-22277F350562}" dt="2023-12-11T10:11:24.041" v="839" actId="1076"/>
          <ac:spMkLst>
            <pc:docMk/>
            <pc:sldMk cId="2222832394" sldId="270"/>
            <ac:spMk id="7" creationId="{5CE765FD-1C29-F7FE-2526-8F9934A966FC}"/>
          </ac:spMkLst>
        </pc:spChg>
        <pc:spChg chg="add mod">
          <ac:chgData name="陳 柏愷" userId="ab8edea7-19c5-4d72-a775-6a6e62b63666" providerId="ADAL" clId="{CD0121D3-2088-4BAF-AFB7-22277F350562}" dt="2023-12-11T02:06:04.193" v="816" actId="14100"/>
          <ac:spMkLst>
            <pc:docMk/>
            <pc:sldMk cId="2222832394" sldId="270"/>
            <ac:spMk id="8" creationId="{380B78D6-54AB-5006-EF7A-5584502223DD}"/>
          </ac:spMkLst>
        </pc:spChg>
        <pc:spChg chg="add mod">
          <ac:chgData name="陳 柏愷" userId="ab8edea7-19c5-4d72-a775-6a6e62b63666" providerId="ADAL" clId="{CD0121D3-2088-4BAF-AFB7-22277F350562}" dt="2023-12-11T02:06:33.469" v="830" actId="1076"/>
          <ac:spMkLst>
            <pc:docMk/>
            <pc:sldMk cId="2222832394" sldId="270"/>
            <ac:spMk id="10" creationId="{6FEF3C38-5E80-0735-3E35-57993B158811}"/>
          </ac:spMkLst>
        </pc:spChg>
        <pc:picChg chg="add del mod">
          <ac:chgData name="陳 柏愷" userId="ab8edea7-19c5-4d72-a775-6a6e62b63666" providerId="ADAL" clId="{CD0121D3-2088-4BAF-AFB7-22277F350562}" dt="2023-12-09T05:40:11.338" v="2" actId="478"/>
          <ac:picMkLst>
            <pc:docMk/>
            <pc:sldMk cId="2222832394" sldId="270"/>
            <ac:picMk id="3" creationId="{49257162-2060-5C7A-A729-1593EAAA38B5}"/>
          </ac:picMkLst>
        </pc:picChg>
        <pc:picChg chg="add mod">
          <ac:chgData name="陳 柏愷" userId="ab8edea7-19c5-4d72-a775-6a6e62b63666" providerId="ADAL" clId="{CD0121D3-2088-4BAF-AFB7-22277F350562}" dt="2023-12-11T02:03:46.130" v="792" actId="1076"/>
          <ac:picMkLst>
            <pc:docMk/>
            <pc:sldMk cId="2222832394" sldId="270"/>
            <ac:picMk id="3" creationId="{D5052F81-3560-9E1F-D2E8-72ED1376C505}"/>
          </ac:picMkLst>
        </pc:picChg>
        <pc:picChg chg="add mod">
          <ac:chgData name="陳 柏愷" userId="ab8edea7-19c5-4d72-a775-6a6e62b63666" providerId="ADAL" clId="{CD0121D3-2088-4BAF-AFB7-22277F350562}" dt="2023-12-11T02:03:42.985" v="791" actId="1076"/>
          <ac:picMkLst>
            <pc:docMk/>
            <pc:sldMk cId="2222832394" sldId="270"/>
            <ac:picMk id="5" creationId="{E942134C-472B-F76B-9D14-464A240BCA1B}"/>
          </ac:picMkLst>
        </pc:picChg>
        <pc:picChg chg="add mod modCrop">
          <ac:chgData name="陳 柏愷" userId="ab8edea7-19c5-4d72-a775-6a6e62b63666" providerId="ADAL" clId="{CD0121D3-2088-4BAF-AFB7-22277F350562}" dt="2023-12-09T05:44:50.267" v="62" actId="1076"/>
          <ac:picMkLst>
            <pc:docMk/>
            <pc:sldMk cId="2222832394" sldId="270"/>
            <ac:picMk id="9" creationId="{81D0A6C3-815E-3D8C-1F4B-E8C0245A39CC}"/>
          </ac:picMkLst>
        </pc:picChg>
      </pc:sldChg>
      <pc:sldChg chg="modSp mod">
        <pc:chgData name="陳 柏愷" userId="ab8edea7-19c5-4d72-a775-6a6e62b63666" providerId="ADAL" clId="{CD0121D3-2088-4BAF-AFB7-22277F350562}" dt="2023-12-09T07:41:13.664" v="731" actId="1076"/>
        <pc:sldMkLst>
          <pc:docMk/>
          <pc:sldMk cId="3972522754" sldId="279"/>
        </pc:sldMkLst>
        <pc:spChg chg="mod">
          <ac:chgData name="陳 柏愷" userId="ab8edea7-19c5-4d72-a775-6a6e62b63666" providerId="ADAL" clId="{CD0121D3-2088-4BAF-AFB7-22277F350562}" dt="2023-12-09T07:41:13.664" v="731" actId="1076"/>
          <ac:spMkLst>
            <pc:docMk/>
            <pc:sldMk cId="3972522754" sldId="279"/>
            <ac:spMk id="2" creationId="{4B3EEE70-5187-2CFD-7BD3-467EF78C9ECF}"/>
          </ac:spMkLst>
        </pc:spChg>
      </pc:sldChg>
      <pc:sldChg chg="addSp modSp mod">
        <pc:chgData name="陳 柏愷" userId="ab8edea7-19c5-4d72-a775-6a6e62b63666" providerId="ADAL" clId="{CD0121D3-2088-4BAF-AFB7-22277F350562}" dt="2023-12-09T06:09:20.329" v="288" actId="2711"/>
        <pc:sldMkLst>
          <pc:docMk/>
          <pc:sldMk cId="2244273071" sldId="280"/>
        </pc:sldMkLst>
        <pc:spChg chg="add mod">
          <ac:chgData name="陳 柏愷" userId="ab8edea7-19c5-4d72-a775-6a6e62b63666" providerId="ADAL" clId="{CD0121D3-2088-4BAF-AFB7-22277F350562}" dt="2023-12-09T05:55:17.803" v="136" actId="1076"/>
          <ac:spMkLst>
            <pc:docMk/>
            <pc:sldMk cId="2244273071" sldId="280"/>
            <ac:spMk id="4" creationId="{19085C08-1E7E-99D0-6442-626733BED7B5}"/>
          </ac:spMkLst>
        </pc:spChg>
        <pc:spChg chg="mod">
          <ac:chgData name="陳 柏愷" userId="ab8edea7-19c5-4d72-a775-6a6e62b63666" providerId="ADAL" clId="{CD0121D3-2088-4BAF-AFB7-22277F350562}" dt="2023-12-09T06:09:20.329" v="288" actId="2711"/>
          <ac:spMkLst>
            <pc:docMk/>
            <pc:sldMk cId="2244273071" sldId="280"/>
            <ac:spMk id="7" creationId="{5CE765FD-1C29-F7FE-2526-8F9934A966FC}"/>
          </ac:spMkLst>
        </pc:spChg>
        <pc:picChg chg="add mod modCrop">
          <ac:chgData name="陳 柏愷" userId="ab8edea7-19c5-4d72-a775-6a6e62b63666" providerId="ADAL" clId="{CD0121D3-2088-4BAF-AFB7-22277F350562}" dt="2023-12-09T05:55:09.069" v="135" actId="1076"/>
          <ac:picMkLst>
            <pc:docMk/>
            <pc:sldMk cId="2244273071" sldId="280"/>
            <ac:picMk id="3" creationId="{4CA5E221-FEDB-E43E-538C-AF7A6FA750FB}"/>
          </ac:picMkLst>
        </pc:picChg>
        <pc:picChg chg="mod">
          <ac:chgData name="陳 柏愷" userId="ab8edea7-19c5-4d72-a775-6a6e62b63666" providerId="ADAL" clId="{CD0121D3-2088-4BAF-AFB7-22277F350562}" dt="2023-12-09T05:54:53.606" v="134" actId="1076"/>
          <ac:picMkLst>
            <pc:docMk/>
            <pc:sldMk cId="2244273071" sldId="280"/>
            <ac:picMk id="6" creationId="{C787AB71-CFF0-F807-22A4-A8A9276EB1D6}"/>
          </ac:picMkLst>
        </pc:picChg>
      </pc:sldChg>
      <pc:sldChg chg="addSp delSp modSp mod">
        <pc:chgData name="陳 柏愷" userId="ab8edea7-19c5-4d72-a775-6a6e62b63666" providerId="ADAL" clId="{CD0121D3-2088-4BAF-AFB7-22277F350562}" dt="2023-12-09T06:08:55.539" v="286" actId="2711"/>
        <pc:sldMkLst>
          <pc:docMk/>
          <pc:sldMk cId="783913484" sldId="281"/>
        </pc:sldMkLst>
        <pc:spChg chg="add mod">
          <ac:chgData name="陳 柏愷" userId="ab8edea7-19c5-4d72-a775-6a6e62b63666" providerId="ADAL" clId="{CD0121D3-2088-4BAF-AFB7-22277F350562}" dt="2023-12-09T06:01:45.936" v="230" actId="1076"/>
          <ac:spMkLst>
            <pc:docMk/>
            <pc:sldMk cId="783913484" sldId="281"/>
            <ac:spMk id="4" creationId="{E7F422DF-922A-703D-08A4-003BF45916D0}"/>
          </ac:spMkLst>
        </pc:spChg>
        <pc:spChg chg="add mod">
          <ac:chgData name="陳 柏愷" userId="ab8edea7-19c5-4d72-a775-6a6e62b63666" providerId="ADAL" clId="{CD0121D3-2088-4BAF-AFB7-22277F350562}" dt="2023-12-09T06:02:18.140" v="243" actId="14100"/>
          <ac:spMkLst>
            <pc:docMk/>
            <pc:sldMk cId="783913484" sldId="281"/>
            <ac:spMk id="5" creationId="{444D6EA5-FAB8-8444-B277-209E7F7FCB59}"/>
          </ac:spMkLst>
        </pc:spChg>
        <pc:spChg chg="add del mod">
          <ac:chgData name="陳 柏愷" userId="ab8edea7-19c5-4d72-a775-6a6e62b63666" providerId="ADAL" clId="{CD0121D3-2088-4BAF-AFB7-22277F350562}" dt="2023-12-09T06:08:55.539" v="286" actId="2711"/>
          <ac:spMkLst>
            <pc:docMk/>
            <pc:sldMk cId="783913484" sldId="281"/>
            <ac:spMk id="7" creationId="{5CE765FD-1C29-F7FE-2526-8F9934A966FC}"/>
          </ac:spMkLst>
        </pc:spChg>
        <pc:picChg chg="add mod modCrop">
          <ac:chgData name="陳 柏愷" userId="ab8edea7-19c5-4d72-a775-6a6e62b63666" providerId="ADAL" clId="{CD0121D3-2088-4BAF-AFB7-22277F350562}" dt="2023-12-09T06:01:57.342" v="238" actId="1076"/>
          <ac:picMkLst>
            <pc:docMk/>
            <pc:sldMk cId="783913484" sldId="281"/>
            <ac:picMk id="3" creationId="{5E833AF6-5598-EAB2-6B46-E3708DB15258}"/>
          </ac:picMkLst>
        </pc:picChg>
      </pc:sldChg>
      <pc:sldChg chg="addSp delSp modSp mod">
        <pc:chgData name="陳 柏愷" userId="ab8edea7-19c5-4d72-a775-6a6e62b63666" providerId="ADAL" clId="{CD0121D3-2088-4BAF-AFB7-22277F350562}" dt="2023-12-09T06:10:54.432" v="315" actId="1076"/>
        <pc:sldMkLst>
          <pc:docMk/>
          <pc:sldMk cId="4212612448" sldId="282"/>
        </pc:sldMkLst>
        <pc:spChg chg="mod">
          <ac:chgData name="陳 柏愷" userId="ab8edea7-19c5-4d72-a775-6a6e62b63666" providerId="ADAL" clId="{CD0121D3-2088-4BAF-AFB7-22277F350562}" dt="2023-12-09T06:09:09.469" v="287" actId="255"/>
          <ac:spMkLst>
            <pc:docMk/>
            <pc:sldMk cId="4212612448" sldId="282"/>
            <ac:spMk id="7" creationId="{5CE765FD-1C29-F7FE-2526-8F9934A966FC}"/>
          </ac:spMkLst>
        </pc:spChg>
        <pc:spChg chg="add mod">
          <ac:chgData name="陳 柏愷" userId="ab8edea7-19c5-4d72-a775-6a6e62b63666" providerId="ADAL" clId="{CD0121D3-2088-4BAF-AFB7-22277F350562}" dt="2023-12-09T06:10:54.432" v="315" actId="1076"/>
          <ac:spMkLst>
            <pc:docMk/>
            <pc:sldMk cId="4212612448" sldId="282"/>
            <ac:spMk id="8" creationId="{776B3813-44B3-D08E-87AB-2FF50352BA55}"/>
          </ac:spMkLst>
        </pc:spChg>
        <pc:picChg chg="add mod modCrop">
          <ac:chgData name="陳 柏愷" userId="ab8edea7-19c5-4d72-a775-6a6e62b63666" providerId="ADAL" clId="{CD0121D3-2088-4BAF-AFB7-22277F350562}" dt="2023-12-09T06:10:44.313" v="314" actId="1076"/>
          <ac:picMkLst>
            <pc:docMk/>
            <pc:sldMk cId="4212612448" sldId="282"/>
            <ac:picMk id="3" creationId="{BF7E7435-95AD-3228-9C71-141BA6BE2099}"/>
          </ac:picMkLst>
        </pc:picChg>
        <pc:picChg chg="add del">
          <ac:chgData name="陳 柏愷" userId="ab8edea7-19c5-4d72-a775-6a6e62b63666" providerId="ADAL" clId="{CD0121D3-2088-4BAF-AFB7-22277F350562}" dt="2023-12-09T06:10:32.211" v="311" actId="22"/>
          <ac:picMkLst>
            <pc:docMk/>
            <pc:sldMk cId="4212612448" sldId="282"/>
            <ac:picMk id="5" creationId="{BA7378D3-DADC-C346-9028-C71D2DA4DD01}"/>
          </ac:picMkLst>
        </pc:picChg>
      </pc:sldChg>
      <pc:sldChg chg="addSp modSp mod">
        <pc:chgData name="陳 柏愷" userId="ab8edea7-19c5-4d72-a775-6a6e62b63666" providerId="ADAL" clId="{CD0121D3-2088-4BAF-AFB7-22277F350562}" dt="2023-12-09T06:44:57.732" v="394" actId="1076"/>
        <pc:sldMkLst>
          <pc:docMk/>
          <pc:sldMk cId="1492254392" sldId="283"/>
        </pc:sldMkLst>
        <pc:spChg chg="add mod">
          <ac:chgData name="陳 柏愷" userId="ab8edea7-19c5-4d72-a775-6a6e62b63666" providerId="ADAL" clId="{CD0121D3-2088-4BAF-AFB7-22277F350562}" dt="2023-12-09T06:42:14.919" v="381" actId="14100"/>
          <ac:spMkLst>
            <pc:docMk/>
            <pc:sldMk cId="1492254392" sldId="283"/>
            <ac:spMk id="4" creationId="{3D7B04C2-ACA6-735E-A25C-088664BDBE83}"/>
          </ac:spMkLst>
        </pc:spChg>
        <pc:spChg chg="mod">
          <ac:chgData name="陳 柏愷" userId="ab8edea7-19c5-4d72-a775-6a6e62b63666" providerId="ADAL" clId="{CD0121D3-2088-4BAF-AFB7-22277F350562}" dt="2023-12-09T06:44:57.732" v="394" actId="1076"/>
          <ac:spMkLst>
            <pc:docMk/>
            <pc:sldMk cId="1492254392" sldId="283"/>
            <ac:spMk id="7" creationId="{5CE765FD-1C29-F7FE-2526-8F9934A966FC}"/>
          </ac:spMkLst>
        </pc:spChg>
        <pc:picChg chg="add mod modCrop">
          <ac:chgData name="陳 柏愷" userId="ab8edea7-19c5-4d72-a775-6a6e62b63666" providerId="ADAL" clId="{CD0121D3-2088-4BAF-AFB7-22277F350562}" dt="2023-12-09T06:41:50.624" v="378" actId="732"/>
          <ac:picMkLst>
            <pc:docMk/>
            <pc:sldMk cId="1492254392" sldId="283"/>
            <ac:picMk id="3" creationId="{9BA6590F-5280-DB13-90EC-143C7293ED4A}"/>
          </ac:picMkLst>
        </pc:picChg>
      </pc:sldChg>
      <pc:sldChg chg="addSp delSp modSp mod">
        <pc:chgData name="陳 柏愷" userId="ab8edea7-19c5-4d72-a775-6a6e62b63666" providerId="ADAL" clId="{CD0121D3-2088-4BAF-AFB7-22277F350562}" dt="2023-12-11T10:26:48.197" v="895" actId="255"/>
        <pc:sldMkLst>
          <pc:docMk/>
          <pc:sldMk cId="3686296710" sldId="284"/>
        </pc:sldMkLst>
        <pc:spChg chg="add del">
          <ac:chgData name="陳 柏愷" userId="ab8edea7-19c5-4d72-a775-6a6e62b63666" providerId="ADAL" clId="{CD0121D3-2088-4BAF-AFB7-22277F350562}" dt="2023-12-09T06:49:27.545" v="433" actId="478"/>
          <ac:spMkLst>
            <pc:docMk/>
            <pc:sldMk cId="3686296710" sldId="284"/>
            <ac:spMk id="2" creationId="{23822BDB-6882-7138-D812-64C8806D07A7}"/>
          </ac:spMkLst>
        </pc:spChg>
        <pc:spChg chg="add del mod">
          <ac:chgData name="陳 柏愷" userId="ab8edea7-19c5-4d72-a775-6a6e62b63666" providerId="ADAL" clId="{CD0121D3-2088-4BAF-AFB7-22277F350562}" dt="2023-12-09T06:49:34.177" v="435" actId="478"/>
          <ac:spMkLst>
            <pc:docMk/>
            <pc:sldMk cId="3686296710" sldId="284"/>
            <ac:spMk id="4" creationId="{3253EE5F-B956-42AB-F3AC-51C878737A49}"/>
          </ac:spMkLst>
        </pc:spChg>
        <pc:spChg chg="mod">
          <ac:chgData name="陳 柏愷" userId="ab8edea7-19c5-4d72-a775-6a6e62b63666" providerId="ADAL" clId="{CD0121D3-2088-4BAF-AFB7-22277F350562}" dt="2023-12-11T10:26:48.197" v="895" actId="255"/>
          <ac:spMkLst>
            <pc:docMk/>
            <pc:sldMk cId="3686296710" sldId="284"/>
            <ac:spMk id="7" creationId="{5CE765FD-1C29-F7FE-2526-8F9934A966FC}"/>
          </ac:spMkLst>
        </pc:spChg>
        <pc:spChg chg="add mod">
          <ac:chgData name="陳 柏愷" userId="ab8edea7-19c5-4d72-a775-6a6e62b63666" providerId="ADAL" clId="{CD0121D3-2088-4BAF-AFB7-22277F350562}" dt="2023-12-09T06:50:59.028" v="452" actId="1076"/>
          <ac:spMkLst>
            <pc:docMk/>
            <pc:sldMk cId="3686296710" sldId="284"/>
            <ac:spMk id="9" creationId="{BDBEE608-E48B-0A20-094F-00F594C31696}"/>
          </ac:spMkLst>
        </pc:spChg>
        <pc:spChg chg="add mod">
          <ac:chgData name="陳 柏愷" userId="ab8edea7-19c5-4d72-a775-6a6e62b63666" providerId="ADAL" clId="{CD0121D3-2088-4BAF-AFB7-22277F350562}" dt="2023-12-09T06:51:16.636" v="455" actId="14100"/>
          <ac:spMkLst>
            <pc:docMk/>
            <pc:sldMk cId="3686296710" sldId="284"/>
            <ac:spMk id="10" creationId="{E9B7DC4C-9125-04DA-3EEA-3837D85B5439}"/>
          </ac:spMkLst>
        </pc:spChg>
        <pc:picChg chg="del">
          <ac:chgData name="陳 柏愷" userId="ab8edea7-19c5-4d72-a775-6a6e62b63666" providerId="ADAL" clId="{CD0121D3-2088-4BAF-AFB7-22277F350562}" dt="2023-12-09T06:49:29.148" v="434" actId="478"/>
          <ac:picMkLst>
            <pc:docMk/>
            <pc:sldMk cId="3686296710" sldId="284"/>
            <ac:picMk id="6" creationId="{C787AB71-CFF0-F807-22A4-A8A9276EB1D6}"/>
          </ac:picMkLst>
        </pc:picChg>
        <pc:picChg chg="add mod modCrop">
          <ac:chgData name="陳 柏愷" userId="ab8edea7-19c5-4d72-a775-6a6e62b63666" providerId="ADAL" clId="{CD0121D3-2088-4BAF-AFB7-22277F350562}" dt="2023-12-09T06:50:29.968" v="448" actId="18131"/>
          <ac:picMkLst>
            <pc:docMk/>
            <pc:sldMk cId="3686296710" sldId="284"/>
            <ac:picMk id="8" creationId="{52A285D0-ADD4-F9F7-5765-B75025ECBE33}"/>
          </ac:picMkLst>
        </pc:picChg>
      </pc:sldChg>
      <pc:sldChg chg="addSp modSp mod">
        <pc:chgData name="陳 柏愷" userId="ab8edea7-19c5-4d72-a775-6a6e62b63666" providerId="ADAL" clId="{CD0121D3-2088-4BAF-AFB7-22277F350562}" dt="2023-12-09T06:38:23.404" v="362" actId="20577"/>
        <pc:sldMkLst>
          <pc:docMk/>
          <pc:sldMk cId="2424317950" sldId="287"/>
        </pc:sldMkLst>
        <pc:spChg chg="mod">
          <ac:chgData name="陳 柏愷" userId="ab8edea7-19c5-4d72-a775-6a6e62b63666" providerId="ADAL" clId="{CD0121D3-2088-4BAF-AFB7-22277F350562}" dt="2023-12-09T06:38:23.404" v="362" actId="20577"/>
          <ac:spMkLst>
            <pc:docMk/>
            <pc:sldMk cId="2424317950" sldId="287"/>
            <ac:spMk id="5" creationId="{B0FA4E0C-AD3C-CFFE-1317-331AFCBF343E}"/>
          </ac:spMkLst>
        </pc:spChg>
        <pc:spChg chg="add mod">
          <ac:chgData name="陳 柏愷" userId="ab8edea7-19c5-4d72-a775-6a6e62b63666" providerId="ADAL" clId="{CD0121D3-2088-4BAF-AFB7-22277F350562}" dt="2023-12-09T06:37:16.354" v="344" actId="14100"/>
          <ac:spMkLst>
            <pc:docMk/>
            <pc:sldMk cId="2424317950" sldId="287"/>
            <ac:spMk id="6" creationId="{8817ABCF-68C1-070C-8693-1892B2972AD9}"/>
          </ac:spMkLst>
        </pc:spChg>
        <pc:picChg chg="add mod modCrop">
          <ac:chgData name="陳 柏愷" userId="ab8edea7-19c5-4d72-a775-6a6e62b63666" providerId="ADAL" clId="{CD0121D3-2088-4BAF-AFB7-22277F350562}" dt="2023-12-09T06:36:57.521" v="342" actId="1076"/>
          <ac:picMkLst>
            <pc:docMk/>
            <pc:sldMk cId="2424317950" sldId="287"/>
            <ac:picMk id="3" creationId="{AC4FF38E-2CD0-1971-B00A-CC33922A94AE}"/>
          </ac:picMkLst>
        </pc:picChg>
        <pc:picChg chg="mod">
          <ac:chgData name="陳 柏愷" userId="ab8edea7-19c5-4d72-a775-6a6e62b63666" providerId="ADAL" clId="{CD0121D3-2088-4BAF-AFB7-22277F350562}" dt="2023-12-09T06:35:41.148" v="324" actId="1076"/>
          <ac:picMkLst>
            <pc:docMk/>
            <pc:sldMk cId="2424317950" sldId="287"/>
            <ac:picMk id="4" creationId="{62CC15F5-57E4-0312-D3D6-B55F6CABD10C}"/>
          </ac:picMkLst>
        </pc:picChg>
      </pc:sldChg>
      <pc:sldChg chg="modSp mod">
        <pc:chgData name="陳 柏愷" userId="ab8edea7-19c5-4d72-a775-6a6e62b63666" providerId="ADAL" clId="{CD0121D3-2088-4BAF-AFB7-22277F350562}" dt="2023-12-09T06:11:34.996" v="317" actId="1076"/>
        <pc:sldMkLst>
          <pc:docMk/>
          <pc:sldMk cId="87845066" sldId="288"/>
        </pc:sldMkLst>
        <pc:spChg chg="mod">
          <ac:chgData name="陳 柏愷" userId="ab8edea7-19c5-4d72-a775-6a6e62b63666" providerId="ADAL" clId="{CD0121D3-2088-4BAF-AFB7-22277F350562}" dt="2023-12-09T06:11:34.996" v="317" actId="1076"/>
          <ac:spMkLst>
            <pc:docMk/>
            <pc:sldMk cId="87845066" sldId="288"/>
            <ac:spMk id="2" creationId="{C352801D-AB03-1D74-D5FB-2177148C8029}"/>
          </ac:spMkLst>
        </pc:spChg>
      </pc:sldChg>
      <pc:sldChg chg="modSp mod">
        <pc:chgData name="陳 柏愷" userId="ab8edea7-19c5-4d72-a775-6a6e62b63666" providerId="ADAL" clId="{CD0121D3-2088-4BAF-AFB7-22277F350562}" dt="2023-12-09T06:20:31.479" v="320" actId="255"/>
        <pc:sldMkLst>
          <pc:docMk/>
          <pc:sldMk cId="2671464608" sldId="289"/>
        </pc:sldMkLst>
        <pc:spChg chg="mod">
          <ac:chgData name="陳 柏愷" userId="ab8edea7-19c5-4d72-a775-6a6e62b63666" providerId="ADAL" clId="{CD0121D3-2088-4BAF-AFB7-22277F350562}" dt="2023-12-09T06:20:31.479" v="320" actId="255"/>
          <ac:spMkLst>
            <pc:docMk/>
            <pc:sldMk cId="2671464608" sldId="289"/>
            <ac:spMk id="2" creationId="{C352801D-AB03-1D74-D5FB-2177148C8029}"/>
          </ac:spMkLst>
        </pc:spChg>
      </pc:sldChg>
      <pc:sldChg chg="addSp delSp modSp mod">
        <pc:chgData name="陳 柏愷" userId="ab8edea7-19c5-4d72-a775-6a6e62b63666" providerId="ADAL" clId="{CD0121D3-2088-4BAF-AFB7-22277F350562}" dt="2023-12-09T07:03:35.348" v="508" actId="1076"/>
        <pc:sldMkLst>
          <pc:docMk/>
          <pc:sldMk cId="3194146674" sldId="290"/>
        </pc:sldMkLst>
        <pc:spChg chg="add del mod">
          <ac:chgData name="陳 柏愷" userId="ab8edea7-19c5-4d72-a775-6a6e62b63666" providerId="ADAL" clId="{CD0121D3-2088-4BAF-AFB7-22277F350562}" dt="2023-12-09T06:56:47.528" v="461" actId="478"/>
          <ac:spMkLst>
            <pc:docMk/>
            <pc:sldMk cId="3194146674" sldId="290"/>
            <ac:spMk id="5" creationId="{7A39E425-2DBB-E6F5-7CBA-602F345E3C51}"/>
          </ac:spMkLst>
        </pc:spChg>
        <pc:spChg chg="mod">
          <ac:chgData name="陳 柏愷" userId="ab8edea7-19c5-4d72-a775-6a6e62b63666" providerId="ADAL" clId="{CD0121D3-2088-4BAF-AFB7-22277F350562}" dt="2023-12-09T07:03:35.348" v="508" actId="1076"/>
          <ac:spMkLst>
            <pc:docMk/>
            <pc:sldMk cId="3194146674" sldId="290"/>
            <ac:spMk id="7" creationId="{5CE765FD-1C29-F7FE-2526-8F9934A966FC}"/>
          </ac:spMkLst>
        </pc:spChg>
        <pc:picChg chg="add mod modCrop">
          <ac:chgData name="陳 柏愷" userId="ab8edea7-19c5-4d72-a775-6a6e62b63666" providerId="ADAL" clId="{CD0121D3-2088-4BAF-AFB7-22277F350562}" dt="2023-12-09T06:57:53.481" v="494" actId="1076"/>
          <ac:picMkLst>
            <pc:docMk/>
            <pc:sldMk cId="3194146674" sldId="290"/>
            <ac:picMk id="3" creationId="{29B5DC7B-2CD6-D726-987B-E9A8CB4CD32E}"/>
          </ac:picMkLst>
        </pc:picChg>
        <pc:picChg chg="del">
          <ac:chgData name="陳 柏愷" userId="ab8edea7-19c5-4d72-a775-6a6e62b63666" providerId="ADAL" clId="{CD0121D3-2088-4BAF-AFB7-22277F350562}" dt="2023-12-09T06:56:45.965" v="460" actId="478"/>
          <ac:picMkLst>
            <pc:docMk/>
            <pc:sldMk cId="3194146674" sldId="290"/>
            <ac:picMk id="6" creationId="{C787AB71-CFF0-F807-22A4-A8A9276EB1D6}"/>
          </ac:picMkLst>
        </pc:picChg>
      </pc:sldChg>
      <pc:sldChg chg="addSp delSp modSp mod">
        <pc:chgData name="陳 柏愷" userId="ab8edea7-19c5-4d72-a775-6a6e62b63666" providerId="ADAL" clId="{CD0121D3-2088-4BAF-AFB7-22277F350562}" dt="2023-12-11T10:27:05.681" v="904"/>
        <pc:sldMkLst>
          <pc:docMk/>
          <pc:sldMk cId="3087816883" sldId="292"/>
        </pc:sldMkLst>
        <pc:spChg chg="mod">
          <ac:chgData name="陳 柏愷" userId="ab8edea7-19c5-4d72-a775-6a6e62b63666" providerId="ADAL" clId="{CD0121D3-2088-4BAF-AFB7-22277F350562}" dt="2023-12-11T10:27:05.681" v="904"/>
          <ac:spMkLst>
            <pc:docMk/>
            <pc:sldMk cId="3087816883" sldId="292"/>
            <ac:spMk id="3" creationId="{F053D64B-E0C4-D027-F169-793B20B9ABC7}"/>
          </ac:spMkLst>
        </pc:spChg>
        <pc:spChg chg="add del mod">
          <ac:chgData name="陳 柏愷" userId="ab8edea7-19c5-4d72-a775-6a6e62b63666" providerId="ADAL" clId="{CD0121D3-2088-4BAF-AFB7-22277F350562}" dt="2023-12-09T07:04:37.677" v="515" actId="478"/>
          <ac:spMkLst>
            <pc:docMk/>
            <pc:sldMk cId="3087816883" sldId="292"/>
            <ac:spMk id="4" creationId="{72D5FB04-277F-1547-F904-D33AC3CE9550}"/>
          </ac:spMkLst>
        </pc:spChg>
        <pc:spChg chg="add mod">
          <ac:chgData name="陳 柏愷" userId="ab8edea7-19c5-4d72-a775-6a6e62b63666" providerId="ADAL" clId="{CD0121D3-2088-4BAF-AFB7-22277F350562}" dt="2023-12-09T07:10:18.758" v="532"/>
          <ac:spMkLst>
            <pc:docMk/>
            <pc:sldMk cId="3087816883" sldId="292"/>
            <ac:spMk id="9" creationId="{F036C582-2C6D-D33C-1244-8B03E373E397}"/>
          </ac:spMkLst>
        </pc:spChg>
        <pc:spChg chg="add mod">
          <ac:chgData name="陳 柏愷" userId="ab8edea7-19c5-4d72-a775-6a6e62b63666" providerId="ADAL" clId="{CD0121D3-2088-4BAF-AFB7-22277F350562}" dt="2023-12-09T07:10:43.450" v="536" actId="14100"/>
          <ac:spMkLst>
            <pc:docMk/>
            <pc:sldMk cId="3087816883" sldId="292"/>
            <ac:spMk id="10" creationId="{3D167C85-E60B-0DC8-98E0-0607C4AD7CC2}"/>
          </ac:spMkLst>
        </pc:spChg>
        <pc:picChg chg="del">
          <ac:chgData name="陳 柏愷" userId="ab8edea7-19c5-4d72-a775-6a6e62b63666" providerId="ADAL" clId="{CD0121D3-2088-4BAF-AFB7-22277F350562}" dt="2023-12-09T07:04:36.903" v="514" actId="478"/>
          <ac:picMkLst>
            <pc:docMk/>
            <pc:sldMk cId="3087816883" sldId="292"/>
            <ac:picMk id="6" creationId="{C787AB71-CFF0-F807-22A4-A8A9276EB1D6}"/>
          </ac:picMkLst>
        </pc:picChg>
        <pc:picChg chg="add mod modCrop">
          <ac:chgData name="陳 柏愷" userId="ab8edea7-19c5-4d72-a775-6a6e62b63666" providerId="ADAL" clId="{CD0121D3-2088-4BAF-AFB7-22277F350562}" dt="2023-12-09T07:05:19.006" v="531" actId="732"/>
          <ac:picMkLst>
            <pc:docMk/>
            <pc:sldMk cId="3087816883" sldId="292"/>
            <ac:picMk id="7" creationId="{F3EED5BF-1B66-6268-A253-C5C5620E6959}"/>
          </ac:picMkLst>
        </pc:picChg>
        <pc:picChg chg="add mod">
          <ac:chgData name="陳 柏愷" userId="ab8edea7-19c5-4d72-a775-6a6e62b63666" providerId="ADAL" clId="{CD0121D3-2088-4BAF-AFB7-22277F350562}" dt="2023-12-09T07:10:18.758" v="532"/>
          <ac:picMkLst>
            <pc:docMk/>
            <pc:sldMk cId="3087816883" sldId="292"/>
            <ac:picMk id="8" creationId="{60464B03-14EF-B165-72A7-A6656EDDFCA1}"/>
          </ac:picMkLst>
        </pc:picChg>
      </pc:sldChg>
      <pc:sldChg chg="addSp delSp modSp mod">
        <pc:chgData name="陳 柏愷" userId="ab8edea7-19c5-4d72-a775-6a6e62b63666" providerId="ADAL" clId="{CD0121D3-2088-4BAF-AFB7-22277F350562}" dt="2023-12-11T10:13:50.499" v="856" actId="14100"/>
        <pc:sldMkLst>
          <pc:docMk/>
          <pc:sldMk cId="3795168443" sldId="293"/>
        </pc:sldMkLst>
        <pc:spChg chg="add del mod">
          <ac:chgData name="陳 柏愷" userId="ab8edea7-19c5-4d72-a775-6a6e62b63666" providerId="ADAL" clId="{CD0121D3-2088-4BAF-AFB7-22277F350562}" dt="2023-12-09T07:18:33.948" v="609" actId="478"/>
          <ac:spMkLst>
            <pc:docMk/>
            <pc:sldMk cId="3795168443" sldId="293"/>
            <ac:spMk id="3" creationId="{19852360-C31A-027F-6E75-31225E0E2023}"/>
          </ac:spMkLst>
        </pc:spChg>
        <pc:spChg chg="mod">
          <ac:chgData name="陳 柏愷" userId="ab8edea7-19c5-4d72-a775-6a6e62b63666" providerId="ADAL" clId="{CD0121D3-2088-4BAF-AFB7-22277F350562}" dt="2023-12-11T10:13:43.567" v="855" actId="20577"/>
          <ac:spMkLst>
            <pc:docMk/>
            <pc:sldMk cId="3795168443" sldId="293"/>
            <ac:spMk id="4" creationId="{410C867A-F61D-22DF-081F-366BCFED1236}"/>
          </ac:spMkLst>
        </pc:spChg>
        <pc:spChg chg="add mod">
          <ac:chgData name="陳 柏愷" userId="ab8edea7-19c5-4d72-a775-6a6e62b63666" providerId="ADAL" clId="{CD0121D3-2088-4BAF-AFB7-22277F350562}" dt="2023-12-09T07:25:34.701" v="709" actId="14100"/>
          <ac:spMkLst>
            <pc:docMk/>
            <pc:sldMk cId="3795168443" sldId="293"/>
            <ac:spMk id="8" creationId="{EF2863C3-AD8C-7A8D-1729-9243E03C44B9}"/>
          </ac:spMkLst>
        </pc:spChg>
        <pc:spChg chg="add mod">
          <ac:chgData name="陳 柏愷" userId="ab8edea7-19c5-4d72-a775-6a6e62b63666" providerId="ADAL" clId="{CD0121D3-2088-4BAF-AFB7-22277F350562}" dt="2023-12-11T10:13:50.499" v="856" actId="14100"/>
          <ac:spMkLst>
            <pc:docMk/>
            <pc:sldMk cId="3795168443" sldId="293"/>
            <ac:spMk id="9" creationId="{8EF915F3-F620-FBE9-EA45-9C1FD6B61210}"/>
          </ac:spMkLst>
        </pc:spChg>
        <pc:picChg chg="del">
          <ac:chgData name="陳 柏愷" userId="ab8edea7-19c5-4d72-a775-6a6e62b63666" providerId="ADAL" clId="{CD0121D3-2088-4BAF-AFB7-22277F350562}" dt="2023-12-09T07:18:33.052" v="608" actId="478"/>
          <ac:picMkLst>
            <pc:docMk/>
            <pc:sldMk cId="3795168443" sldId="293"/>
            <ac:picMk id="6" creationId="{C787AB71-CFF0-F807-22A4-A8A9276EB1D6}"/>
          </ac:picMkLst>
        </pc:picChg>
        <pc:picChg chg="add mod modCrop">
          <ac:chgData name="陳 柏愷" userId="ab8edea7-19c5-4d72-a775-6a6e62b63666" providerId="ADAL" clId="{CD0121D3-2088-4BAF-AFB7-22277F350562}" dt="2023-12-09T07:24:48.237" v="703" actId="1076"/>
          <ac:picMkLst>
            <pc:docMk/>
            <pc:sldMk cId="3795168443" sldId="293"/>
            <ac:picMk id="7" creationId="{0F55262B-0D52-1071-3AD5-B28685268F01}"/>
          </ac:picMkLst>
        </pc:picChg>
      </pc:sldChg>
      <pc:sldChg chg="modSp mod">
        <pc:chgData name="陳 柏愷" userId="ab8edea7-19c5-4d72-a775-6a6e62b63666" providerId="ADAL" clId="{CD0121D3-2088-4BAF-AFB7-22277F350562}" dt="2023-12-09T06:46:35.887" v="420" actId="113"/>
        <pc:sldMkLst>
          <pc:docMk/>
          <pc:sldMk cId="1374808733" sldId="294"/>
        </pc:sldMkLst>
        <pc:spChg chg="mod">
          <ac:chgData name="陳 柏愷" userId="ab8edea7-19c5-4d72-a775-6a6e62b63666" providerId="ADAL" clId="{CD0121D3-2088-4BAF-AFB7-22277F350562}" dt="2023-12-09T06:46:35.887" v="420" actId="113"/>
          <ac:spMkLst>
            <pc:docMk/>
            <pc:sldMk cId="1374808733" sldId="294"/>
            <ac:spMk id="5" creationId="{43224722-A0A5-03A2-2960-3805983393D6}"/>
          </ac:spMkLst>
        </pc:spChg>
      </pc:sldChg>
      <pc:sldChg chg="add del">
        <pc:chgData name="陳 柏愷" userId="ab8edea7-19c5-4d72-a775-6a6e62b63666" providerId="ADAL" clId="{CD0121D3-2088-4BAF-AFB7-22277F350562}" dt="2023-12-09T07:42:00.414" v="735" actId="2890"/>
        <pc:sldMkLst>
          <pc:docMk/>
          <pc:sldMk cId="1592393569" sldId="295"/>
        </pc:sldMkLst>
      </pc:sldChg>
      <pc:sldChg chg="add del">
        <pc:chgData name="陳 柏愷" userId="ab8edea7-19c5-4d72-a775-6a6e62b63666" providerId="ADAL" clId="{CD0121D3-2088-4BAF-AFB7-22277F350562}" dt="2023-12-09T07:41:56.301" v="733" actId="2890"/>
        <pc:sldMkLst>
          <pc:docMk/>
          <pc:sldMk cId="2465134694" sldId="295"/>
        </pc:sldMkLst>
      </pc:sldChg>
    </pc:docChg>
  </pc:docChgLst>
  <pc:docChgLst>
    <pc:chgData name="陳 柏愷" userId="ab8edea7-19c5-4d72-a775-6a6e62b63666" providerId="ADAL" clId="{144EDFC8-9E45-4D03-9B85-3EC102D3AA6C}"/>
    <pc:docChg chg="undo custSel modSld">
      <pc:chgData name="陳 柏愷" userId="ab8edea7-19c5-4d72-a775-6a6e62b63666" providerId="ADAL" clId="{144EDFC8-9E45-4D03-9B85-3EC102D3AA6C}" dt="2024-02-21T02:54:51.210" v="226" actId="20577"/>
      <pc:docMkLst>
        <pc:docMk/>
      </pc:docMkLst>
      <pc:sldChg chg="modSp mod">
        <pc:chgData name="陳 柏愷" userId="ab8edea7-19c5-4d72-a775-6a6e62b63666" providerId="ADAL" clId="{144EDFC8-9E45-4D03-9B85-3EC102D3AA6C}" dt="2024-02-20T03:24:51.687" v="221" actId="20577"/>
        <pc:sldMkLst>
          <pc:docMk/>
          <pc:sldMk cId="1492254392" sldId="283"/>
        </pc:sldMkLst>
        <pc:spChg chg="mod">
          <ac:chgData name="陳 柏愷" userId="ab8edea7-19c5-4d72-a775-6a6e62b63666" providerId="ADAL" clId="{144EDFC8-9E45-4D03-9B85-3EC102D3AA6C}" dt="2024-02-20T03:24:51.687" v="221" actId="20577"/>
          <ac:spMkLst>
            <pc:docMk/>
            <pc:sldMk cId="1492254392" sldId="283"/>
            <ac:spMk id="7" creationId="{5CE765FD-1C29-F7FE-2526-8F9934A966FC}"/>
          </ac:spMkLst>
        </pc:spChg>
      </pc:sldChg>
      <pc:sldChg chg="modSp mod">
        <pc:chgData name="陳 柏愷" userId="ab8edea7-19c5-4d72-a775-6a6e62b63666" providerId="ADAL" clId="{144EDFC8-9E45-4D03-9B85-3EC102D3AA6C}" dt="2024-02-20T03:25:15.300" v="225" actId="1076"/>
        <pc:sldMkLst>
          <pc:docMk/>
          <pc:sldMk cId="3686296710" sldId="284"/>
        </pc:sldMkLst>
        <pc:spChg chg="mod">
          <ac:chgData name="陳 柏愷" userId="ab8edea7-19c5-4d72-a775-6a6e62b63666" providerId="ADAL" clId="{144EDFC8-9E45-4D03-9B85-3EC102D3AA6C}" dt="2024-02-20T03:25:15.300" v="225" actId="1076"/>
          <ac:spMkLst>
            <pc:docMk/>
            <pc:sldMk cId="3686296710" sldId="284"/>
            <ac:spMk id="7" creationId="{5CE765FD-1C29-F7FE-2526-8F9934A966FC}"/>
          </ac:spMkLst>
        </pc:spChg>
      </pc:sldChg>
      <pc:sldChg chg="modSp mod">
        <pc:chgData name="陳 柏愷" userId="ab8edea7-19c5-4d72-a775-6a6e62b63666" providerId="ADAL" clId="{144EDFC8-9E45-4D03-9B85-3EC102D3AA6C}" dt="2024-02-21T02:54:51.210" v="226" actId="20577"/>
        <pc:sldMkLst>
          <pc:docMk/>
          <pc:sldMk cId="2424317950" sldId="287"/>
        </pc:sldMkLst>
        <pc:spChg chg="mod">
          <ac:chgData name="陳 柏愷" userId="ab8edea7-19c5-4d72-a775-6a6e62b63666" providerId="ADAL" clId="{144EDFC8-9E45-4D03-9B85-3EC102D3AA6C}" dt="2024-02-21T02:54:51.210" v="226" actId="20577"/>
          <ac:spMkLst>
            <pc:docMk/>
            <pc:sldMk cId="2424317950" sldId="287"/>
            <ac:spMk id="5" creationId="{B0FA4E0C-AD3C-CFFE-1317-331AFCBF343E}"/>
          </ac:spMkLst>
        </pc:spChg>
      </pc:sldChg>
      <pc:sldChg chg="modSp mod">
        <pc:chgData name="陳 柏愷" userId="ab8edea7-19c5-4d72-a775-6a6e62b63666" providerId="ADAL" clId="{144EDFC8-9E45-4D03-9B85-3EC102D3AA6C}" dt="2024-02-20T03:24:57.096" v="223" actId="20577"/>
        <pc:sldMkLst>
          <pc:docMk/>
          <pc:sldMk cId="1374808733" sldId="294"/>
        </pc:sldMkLst>
        <pc:spChg chg="mod">
          <ac:chgData name="陳 柏愷" userId="ab8edea7-19c5-4d72-a775-6a6e62b63666" providerId="ADAL" clId="{144EDFC8-9E45-4D03-9B85-3EC102D3AA6C}" dt="2024-02-20T03:24:57.096" v="223" actId="20577"/>
          <ac:spMkLst>
            <pc:docMk/>
            <pc:sldMk cId="1374808733" sldId="294"/>
            <ac:spMk id="5" creationId="{43224722-A0A5-03A2-2960-3805983393D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22.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jp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e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8.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2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22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7515016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4_自訂版面配置">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59D5523-05A7-2149-8687-489FD8A6B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chemeClr val="bg1"/>
                </a:solidFill>
                <a:latin typeface="Aileron Light"/>
                <a:ea typeface="微軟正黑體" panose="020B0604030504040204" pitchFamily="34" charset="-120"/>
                <a:cs typeface="Aileron SemiBold"/>
              </a:rPr>
              <a:t>議題 </a:t>
            </a:r>
            <a:r>
              <a:rPr lang="en-US" altLang="zh-TW" sz="5400" b="1" dirty="0">
                <a:solidFill>
                  <a:schemeClr val="bg1"/>
                </a:solidFill>
                <a:latin typeface="Aileron Light"/>
                <a:ea typeface="微軟正黑體" panose="020B0604030504040204" pitchFamily="34" charset="-120"/>
                <a:cs typeface="Aileron SemiBold"/>
              </a:rPr>
              <a:t>Agenda</a:t>
            </a:r>
            <a:r>
              <a:rPr lang="zh-TW" altLang="en-US" sz="5400" b="1" dirty="0">
                <a:solidFill>
                  <a:schemeClr val="bg1"/>
                </a:solidFill>
                <a:latin typeface="Aileron Light"/>
                <a:ea typeface="微軟正黑體" panose="020B0604030504040204" pitchFamily="34" charset="-120"/>
                <a:cs typeface="Aileron SemiBold"/>
              </a:rPr>
              <a:t> </a:t>
            </a:r>
            <a:endParaRPr lang="zh-TW" altLang="en-US" sz="540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3"/>
          <a:stretch>
            <a:fillRect/>
          </a:stretch>
        </p:blipFill>
        <p:spPr>
          <a:xfrm>
            <a:off x="4300083" y="3312151"/>
            <a:ext cx="25772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3"/>
          <a:stretch>
            <a:fillRect/>
          </a:stretch>
        </p:blipFill>
        <p:spPr>
          <a:xfrm>
            <a:off x="4300083" y="3908399"/>
            <a:ext cx="25772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3"/>
          <a:stretch>
            <a:fillRect/>
          </a:stretch>
        </p:blipFill>
        <p:spPr>
          <a:xfrm>
            <a:off x="4300083" y="4504647"/>
            <a:ext cx="257722" cy="233697"/>
          </a:xfrm>
          <a:prstGeom prst="rect">
            <a:avLst/>
          </a:prstGeom>
        </p:spPr>
      </p:pic>
      <p:pic>
        <p:nvPicPr>
          <p:cNvPr id="2" name="圖片 1">
            <a:extLst>
              <a:ext uri="{FF2B5EF4-FFF2-40B4-BE49-F238E27FC236}">
                <a16:creationId xmlns:a16="http://schemas.microsoft.com/office/drawing/2014/main" id="{EA7B9627-1557-457B-A5A8-396E18C109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28850" y="789357"/>
            <a:ext cx="1590829" cy="582243"/>
          </a:xfrm>
          <a:prstGeom prst="rect">
            <a:avLst/>
          </a:prstGeom>
        </p:spPr>
      </p:pic>
    </p:spTree>
    <p:extLst>
      <p:ext uri="{BB962C8B-B14F-4D97-AF65-F5344CB8AC3E}">
        <p14:creationId xmlns:p14="http://schemas.microsoft.com/office/powerpoint/2010/main" val="8430147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0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ABDC672-4A96-ED49-94B8-674B309FB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18"/>
            <a:ext cx="12192000" cy="6858000"/>
          </a:xfrm>
          <a:prstGeom prst="rect">
            <a:avLst/>
          </a:prstGeom>
        </p:spPr>
      </p:pic>
      <p:pic>
        <p:nvPicPr>
          <p:cNvPr id="20" name="圖片 19">
            <a:extLst>
              <a:ext uri="{FF2B5EF4-FFF2-40B4-BE49-F238E27FC236}">
                <a16:creationId xmlns:a16="http://schemas.microsoft.com/office/drawing/2014/main" id="{35F25527-2713-8344-B361-8B13AD3A4730}"/>
              </a:ext>
            </a:extLst>
          </p:cNvPr>
          <p:cNvPicPr>
            <a:picLocks noChangeAspect="1"/>
          </p:cNvPicPr>
          <p:nvPr userDrawn="1"/>
        </p:nvPicPr>
        <p:blipFill>
          <a:blip r:embed="rId3"/>
          <a:stretch>
            <a:fillRect/>
          </a:stretch>
        </p:blipFill>
        <p:spPr>
          <a:xfrm>
            <a:off x="2190198" y="802841"/>
            <a:ext cx="1676400" cy="6096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rgbClr val="00AED4"/>
                </a:solidFill>
                <a:latin typeface="Aileron Light"/>
                <a:ea typeface="微軟正黑體" panose="020B0604030504040204" pitchFamily="34" charset="-120"/>
                <a:cs typeface="Aileron SemiBold"/>
              </a:rPr>
              <a:t>議題 </a:t>
            </a:r>
            <a:r>
              <a:rPr lang="en-US" altLang="zh-TW" sz="5400" b="1" dirty="0">
                <a:solidFill>
                  <a:srgbClr val="00AED4"/>
                </a:solidFill>
                <a:latin typeface="Aileron Light"/>
                <a:ea typeface="微軟正黑體" panose="020B0604030504040204" pitchFamily="34" charset="-120"/>
                <a:cs typeface="Aileron SemiBold"/>
              </a:rPr>
              <a:t>Agenda</a:t>
            </a:r>
            <a:r>
              <a:rPr lang="zh-TW" altLang="en-US" sz="5400" b="1" dirty="0">
                <a:solidFill>
                  <a:srgbClr val="00AED4"/>
                </a:solidFill>
                <a:latin typeface="Aileron Light"/>
                <a:ea typeface="微軟正黑體" panose="020B0604030504040204" pitchFamily="34" charset="-120"/>
                <a:cs typeface="Aileron SemiBold"/>
              </a:rPr>
              <a:t> </a:t>
            </a:r>
            <a:endParaRPr lang="zh-TW" altLang="en-US" sz="5400" dirty="0">
              <a:solidFill>
                <a:srgbClr val="00AED4"/>
              </a:solidFill>
              <a:latin typeface="Aileron SemiBold"/>
              <a:ea typeface="Microsoft JhengHei" charset="-120"/>
              <a:cs typeface="Aileron SemiBold"/>
            </a:endParaRPr>
          </a:p>
        </p:txBody>
      </p:sp>
      <p:pic>
        <p:nvPicPr>
          <p:cNvPr id="4" name="圖片 3">
            <a:extLst>
              <a:ext uri="{FF2B5EF4-FFF2-40B4-BE49-F238E27FC236}">
                <a16:creationId xmlns:a16="http://schemas.microsoft.com/office/drawing/2014/main" id="{4491802C-E715-8B4F-8BF5-B0AD2693D478}"/>
              </a:ext>
            </a:extLst>
          </p:cNvPr>
          <p:cNvPicPr>
            <a:picLocks noChangeAspect="1"/>
          </p:cNvPicPr>
          <p:nvPr userDrawn="1"/>
        </p:nvPicPr>
        <p:blipFill>
          <a:blip r:embed="rId4"/>
          <a:stretch>
            <a:fillRect/>
          </a:stretch>
        </p:blipFill>
        <p:spPr>
          <a:xfrm>
            <a:off x="4282326" y="3310355"/>
            <a:ext cx="288229" cy="261327"/>
          </a:xfrm>
          <a:prstGeom prst="rect">
            <a:avLst/>
          </a:prstGeom>
        </p:spPr>
      </p:pic>
      <p:pic>
        <p:nvPicPr>
          <p:cNvPr id="18" name="圖片 17">
            <a:extLst>
              <a:ext uri="{FF2B5EF4-FFF2-40B4-BE49-F238E27FC236}">
                <a16:creationId xmlns:a16="http://schemas.microsoft.com/office/drawing/2014/main" id="{A99B1090-BF51-6044-BFB4-44997DCCB7AF}"/>
              </a:ext>
            </a:extLst>
          </p:cNvPr>
          <p:cNvPicPr>
            <a:picLocks noChangeAspect="1"/>
          </p:cNvPicPr>
          <p:nvPr userDrawn="1"/>
        </p:nvPicPr>
        <p:blipFill>
          <a:blip r:embed="rId4"/>
          <a:stretch>
            <a:fillRect/>
          </a:stretch>
        </p:blipFill>
        <p:spPr>
          <a:xfrm>
            <a:off x="4282326" y="3917257"/>
            <a:ext cx="288229" cy="261327"/>
          </a:xfrm>
          <a:prstGeom prst="rect">
            <a:avLst/>
          </a:prstGeom>
        </p:spPr>
      </p:pic>
      <p:pic>
        <p:nvPicPr>
          <p:cNvPr id="19" name="圖片 18">
            <a:extLst>
              <a:ext uri="{FF2B5EF4-FFF2-40B4-BE49-F238E27FC236}">
                <a16:creationId xmlns:a16="http://schemas.microsoft.com/office/drawing/2014/main" id="{5525E8BE-3CAF-374C-9B79-402B56447A87}"/>
              </a:ext>
            </a:extLst>
          </p:cNvPr>
          <p:cNvPicPr>
            <a:picLocks noChangeAspect="1"/>
          </p:cNvPicPr>
          <p:nvPr userDrawn="1"/>
        </p:nvPicPr>
        <p:blipFill>
          <a:blip r:embed="rId4"/>
          <a:stretch>
            <a:fillRect/>
          </a:stretch>
        </p:blipFill>
        <p:spPr>
          <a:xfrm>
            <a:off x="4282326" y="4524160"/>
            <a:ext cx="288229" cy="261327"/>
          </a:xfrm>
          <a:prstGeom prst="rect">
            <a:avLst/>
          </a:prstGeom>
        </p:spPr>
      </p:pic>
    </p:spTree>
    <p:extLst>
      <p:ext uri="{BB962C8B-B14F-4D97-AF65-F5344CB8AC3E}">
        <p14:creationId xmlns:p14="http://schemas.microsoft.com/office/powerpoint/2010/main" val="19747437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3_自訂版面配置">
    <p:spTree>
      <p:nvGrpSpPr>
        <p:cNvPr id="1" name=""/>
        <p:cNvGrpSpPr/>
        <p:nvPr/>
      </p:nvGrpSpPr>
      <p:grpSpPr>
        <a:xfrm>
          <a:off x="0" y="0"/>
          <a:ext cx="0" cy="0"/>
          <a:chOff x="0" y="0"/>
          <a:chExt cx="0" cy="0"/>
        </a:xfrm>
      </p:grpSpPr>
      <p:sp>
        <p:nvSpPr>
          <p:cNvPr id="11" name="矩形 10"/>
          <p:cNvSpPr/>
          <p:nvPr userDrawn="1"/>
        </p:nvSpPr>
        <p:spPr>
          <a:xfrm>
            <a:off x="65549" y="83902"/>
            <a:ext cx="12060903" cy="6710516"/>
          </a:xfrm>
          <a:prstGeom prst="rect">
            <a:avLst/>
          </a:prstGeom>
          <a:solidFill>
            <a:srgbClr val="AFE6EF">
              <a:alpha val="15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zh-TW" altLang="en-US" dirty="0"/>
          </a:p>
        </p:txBody>
      </p:sp>
      <p:sp>
        <p:nvSpPr>
          <p:cNvPr id="7" name="橢圓 6">
            <a:extLst>
              <a:ext uri="{FF2B5EF4-FFF2-40B4-BE49-F238E27FC236}">
                <a16:creationId xmlns:a16="http://schemas.microsoft.com/office/drawing/2014/main" id="{79F706DF-68C7-C345-8D07-454C98ADF027}"/>
              </a:ext>
            </a:extLst>
          </p:cNvPr>
          <p:cNvSpPr>
            <a:spLocks noChangeAspect="1"/>
          </p:cNvSpPr>
          <p:nvPr userDrawn="1"/>
        </p:nvSpPr>
        <p:spPr>
          <a:xfrm>
            <a:off x="3292303" y="729000"/>
            <a:ext cx="5400000" cy="54000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pic>
        <p:nvPicPr>
          <p:cNvPr id="5" name="圖片 4">
            <a:extLst>
              <a:ext uri="{FF2B5EF4-FFF2-40B4-BE49-F238E27FC236}">
                <a16:creationId xmlns:a16="http://schemas.microsoft.com/office/drawing/2014/main" id="{9842B794-9B49-4445-883E-568D425A5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80" y="739160"/>
            <a:ext cx="5400000" cy="5400000"/>
          </a:xfrm>
          <a:prstGeom prst="rect">
            <a:avLst/>
          </a:prstGeom>
        </p:spPr>
      </p:pic>
      <p:sp>
        <p:nvSpPr>
          <p:cNvPr id="10" name="矩形 9">
            <a:extLst>
              <a:ext uri="{FF2B5EF4-FFF2-40B4-BE49-F238E27FC236}">
                <a16:creationId xmlns:a16="http://schemas.microsoft.com/office/drawing/2014/main" id="{C31C54B4-64BD-184F-8867-E840340B00D1}"/>
              </a:ext>
            </a:extLst>
          </p:cNvPr>
          <p:cNvSpPr/>
          <p:nvPr userDrawn="1"/>
        </p:nvSpPr>
        <p:spPr>
          <a:xfrm>
            <a:off x="3403169" y="1784598"/>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2" name="文字方塊 11">
            <a:extLst>
              <a:ext uri="{FF2B5EF4-FFF2-40B4-BE49-F238E27FC236}">
                <a16:creationId xmlns:a16="http://schemas.microsoft.com/office/drawing/2014/main" id="{21D6389C-91C6-9A42-9CEF-6B7FAC34CFDE}"/>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4" name="圖片 13">
            <a:extLst>
              <a:ext uri="{FF2B5EF4-FFF2-40B4-BE49-F238E27FC236}">
                <a16:creationId xmlns:a16="http://schemas.microsoft.com/office/drawing/2014/main" id="{CBAA3F65-ED51-9E4E-85F1-DF1210FAA1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342095"/>
            <a:ext cx="1104900" cy="38100"/>
          </a:xfrm>
          <a:prstGeom prst="rect">
            <a:avLst/>
          </a:prstGeom>
        </p:spPr>
      </p:pic>
      <p:sp>
        <p:nvSpPr>
          <p:cNvPr id="15" name="文字方塊 14">
            <a:extLst>
              <a:ext uri="{FF2B5EF4-FFF2-40B4-BE49-F238E27FC236}">
                <a16:creationId xmlns:a16="http://schemas.microsoft.com/office/drawing/2014/main" id="{A2291D74-DE4A-004F-B583-58BF18930405}"/>
              </a:ext>
            </a:extLst>
          </p:cNvPr>
          <p:cNvSpPr txBox="1"/>
          <p:nvPr userDrawn="1"/>
        </p:nvSpPr>
        <p:spPr>
          <a:xfrm>
            <a:off x="4052388" y="3424319"/>
            <a:ext cx="3877985" cy="1526380"/>
          </a:xfrm>
          <a:prstGeom prst="rect">
            <a:avLst/>
          </a:prstGeom>
          <a:noFill/>
        </p:spPr>
        <p:txBody>
          <a:bodyPr wrap="none" rtlCol="0">
            <a:spAutoFit/>
          </a:bodyPr>
          <a:lstStyle/>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a:t>
            </a:r>
            <a:endParaRPr kumimoji="1" lang="en-US" altLang="zh-TW"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你的內文你的內文你的內文你的內文內文</a:t>
            </a:r>
          </a:p>
          <a:p>
            <a:pPr algn="ctr">
              <a:lnSpc>
                <a:spcPct val="150000"/>
              </a:lnSpc>
            </a:pPr>
            <a:endPar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D243296C-6B3A-4DC7-9D5C-CAEF46C7CF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13107"/>
            <a:ext cx="1590829" cy="582243"/>
          </a:xfrm>
          <a:prstGeom prst="rect">
            <a:avLst/>
          </a:prstGeom>
        </p:spPr>
      </p:pic>
    </p:spTree>
    <p:extLst>
      <p:ext uri="{BB962C8B-B14F-4D97-AF65-F5344CB8AC3E}">
        <p14:creationId xmlns:p14="http://schemas.microsoft.com/office/powerpoint/2010/main" val="947015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9_自訂版面配置">
    <p:spTree>
      <p:nvGrpSpPr>
        <p:cNvPr id="1" name=""/>
        <p:cNvGrpSpPr/>
        <p:nvPr/>
      </p:nvGrpSpPr>
      <p:grpSpPr>
        <a:xfrm>
          <a:off x="0" y="0"/>
          <a:ext cx="0" cy="0"/>
          <a:chOff x="0" y="0"/>
          <a:chExt cx="0" cy="0"/>
        </a:xfrm>
      </p:grpSpPr>
      <p:pic>
        <p:nvPicPr>
          <p:cNvPr id="4" name="圖片 3" descr="一張含有 鳥, 花 的圖片&#10;&#10;自動產生的描述">
            <a:extLst>
              <a:ext uri="{FF2B5EF4-FFF2-40B4-BE49-F238E27FC236}">
                <a16:creationId xmlns:a16="http://schemas.microsoft.com/office/drawing/2014/main" id="{5BB6DD85-1B06-5D42-9D5E-09A20D40D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136162" y="3759369"/>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249857" y="3825658"/>
            <a:ext cx="1415772" cy="830997"/>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a:t>
            </a:r>
            <a:endParaRPr kumimoji="1" lang="en-US" altLang="zh-TW" sz="2400" dirty="0">
              <a:latin typeface="DFPHeiMedium-B5" panose="020B0500000000000000" pitchFamily="34" charset="-128"/>
              <a:ea typeface="DFPHeiMedium-B5" panose="020B0500000000000000" pitchFamily="34" charset="-128"/>
              <a:cs typeface="DFPHeiMedium-B5" panose="020B0500000000000000" pitchFamily="34" charset="-128"/>
            </a:endParaRPr>
          </a:p>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或副標</a:t>
            </a:r>
          </a:p>
        </p:txBody>
      </p:sp>
      <p:sp>
        <p:nvSpPr>
          <p:cNvPr id="9" name="文字方塊 8">
            <a:extLst>
              <a:ext uri="{FF2B5EF4-FFF2-40B4-BE49-F238E27FC236}">
                <a16:creationId xmlns:a16="http://schemas.microsoft.com/office/drawing/2014/main" id="{F312CBA3-6E13-EA49-AD8D-A58E703983F5}"/>
              </a:ext>
            </a:extLst>
          </p:cNvPr>
          <p:cNvSpPr txBox="1"/>
          <p:nvPr userDrawn="1"/>
        </p:nvSpPr>
        <p:spPr>
          <a:xfrm>
            <a:off x="1187480" y="4722944"/>
            <a:ext cx="8956298" cy="1705660"/>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
        <p:nvSpPr>
          <p:cNvPr id="11" name="그림 개체 틀 4">
            <a:extLst>
              <a:ext uri="{FF2B5EF4-FFF2-40B4-BE49-F238E27FC236}">
                <a16:creationId xmlns:a16="http://schemas.microsoft.com/office/drawing/2014/main" id="{E21D2826-D4DC-024F-9F65-57644FA402AE}"/>
              </a:ext>
            </a:extLst>
          </p:cNvPr>
          <p:cNvSpPr>
            <a:spLocks noGrp="1"/>
          </p:cNvSpPr>
          <p:nvPr>
            <p:ph type="pic" sz="quarter" idx="10" hasCustomPrompt="1"/>
          </p:nvPr>
        </p:nvSpPr>
        <p:spPr>
          <a:xfrm>
            <a:off x="0" y="0"/>
            <a:ext cx="12191999" cy="3429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0" name="圖片 9">
            <a:extLst>
              <a:ext uri="{FF2B5EF4-FFF2-40B4-BE49-F238E27FC236}">
                <a16:creationId xmlns:a16="http://schemas.microsoft.com/office/drawing/2014/main" id="{11F8575E-AF14-9445-AE92-D75BCD60BD64}"/>
              </a:ext>
            </a:extLst>
          </p:cNvPr>
          <p:cNvPicPr>
            <a:picLocks noChangeAspect="1"/>
          </p:cNvPicPr>
          <p:nvPr userDrawn="1"/>
        </p:nvPicPr>
        <p:blipFill>
          <a:blip r:embed="rId3"/>
          <a:stretch>
            <a:fillRect/>
          </a:stretch>
        </p:blipFill>
        <p:spPr>
          <a:xfrm>
            <a:off x="887923" y="3000997"/>
            <a:ext cx="38100" cy="3175000"/>
          </a:xfrm>
          <a:prstGeom prst="rect">
            <a:avLst/>
          </a:prstGeom>
        </p:spPr>
      </p:pic>
      <p:pic>
        <p:nvPicPr>
          <p:cNvPr id="12" name="圖片 11">
            <a:extLst>
              <a:ext uri="{FF2B5EF4-FFF2-40B4-BE49-F238E27FC236}">
                <a16:creationId xmlns:a16="http://schemas.microsoft.com/office/drawing/2014/main" id="{EE89C092-9544-D84E-97F8-8DFD7BD7D7D5}"/>
              </a:ext>
            </a:extLst>
          </p:cNvPr>
          <p:cNvPicPr>
            <a:picLocks noChangeAspect="1"/>
          </p:cNvPicPr>
          <p:nvPr userDrawn="1"/>
        </p:nvPicPr>
        <p:blipFill>
          <a:blip r:embed="rId4"/>
          <a:stretch>
            <a:fillRect/>
          </a:stretch>
        </p:blipFill>
        <p:spPr>
          <a:xfrm>
            <a:off x="198780" y="186994"/>
            <a:ext cx="1732780" cy="638393"/>
          </a:xfrm>
          <a:prstGeom prst="rect">
            <a:avLst/>
          </a:prstGeom>
        </p:spPr>
      </p:pic>
    </p:spTree>
    <p:extLst>
      <p:ext uri="{BB962C8B-B14F-4D97-AF65-F5344CB8AC3E}">
        <p14:creationId xmlns:p14="http://schemas.microsoft.com/office/powerpoint/2010/main" val="11531880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自訂版面配置">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chemeClr val="bg1"/>
                </a:solidFill>
                <a:latin typeface="Aileron Light"/>
                <a:ea typeface="微軟正黑體" panose="020B0604030504040204" pitchFamily="34" charset="-120"/>
                <a:cs typeface="Aileron SemiBold"/>
              </a:rPr>
              <a:t>議題 </a:t>
            </a:r>
            <a:r>
              <a:rPr lang="en-US" altLang="zh-TW" sz="5400" b="1" dirty="0">
                <a:solidFill>
                  <a:schemeClr val="bg1"/>
                </a:solidFill>
                <a:latin typeface="Aileron Light"/>
                <a:ea typeface="微軟正黑體" panose="020B0604030504040204" pitchFamily="34" charset="-120"/>
                <a:cs typeface="Aileron SemiBold"/>
              </a:rPr>
              <a:t>Agenda</a:t>
            </a:r>
            <a:r>
              <a:rPr lang="zh-TW" altLang="en-US" sz="5400" b="1" dirty="0">
                <a:solidFill>
                  <a:schemeClr val="bg1"/>
                </a:solidFill>
                <a:latin typeface="Aileron Light"/>
                <a:ea typeface="微軟正黑體" panose="020B0604030504040204" pitchFamily="34" charset="-120"/>
                <a:cs typeface="Aileron SemiBold"/>
              </a:rPr>
              <a:t> </a:t>
            </a:r>
            <a:endParaRPr lang="zh-TW" altLang="en-US" sz="540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2"/>
          <a:stretch>
            <a:fillRect/>
          </a:stretch>
        </p:blipFill>
        <p:spPr>
          <a:xfrm>
            <a:off x="4300083" y="3312151"/>
            <a:ext cx="25772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2"/>
          <a:stretch>
            <a:fillRect/>
          </a:stretch>
        </p:blipFill>
        <p:spPr>
          <a:xfrm>
            <a:off x="4300083" y="3908399"/>
            <a:ext cx="25772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2"/>
          <a:stretch>
            <a:fillRect/>
          </a:stretch>
        </p:blipFill>
        <p:spPr>
          <a:xfrm>
            <a:off x="4300083" y="4504647"/>
            <a:ext cx="257722" cy="233697"/>
          </a:xfrm>
          <a:prstGeom prst="rect">
            <a:avLst/>
          </a:prstGeom>
        </p:spPr>
      </p:pic>
      <p:pic>
        <p:nvPicPr>
          <p:cNvPr id="6" name="圖片 5">
            <a:extLst>
              <a:ext uri="{FF2B5EF4-FFF2-40B4-BE49-F238E27FC236}">
                <a16:creationId xmlns:a16="http://schemas.microsoft.com/office/drawing/2014/main" id="{CD9D5BB6-0EB7-4A4F-846A-6A3436E17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그림 개체 틀 4">
            <a:extLst>
              <a:ext uri="{FF2B5EF4-FFF2-40B4-BE49-F238E27FC236}">
                <a16:creationId xmlns:a16="http://schemas.microsoft.com/office/drawing/2014/main" id="{BEF68099-C301-4442-AFE6-A70D9667D071}"/>
              </a:ext>
            </a:extLst>
          </p:cNvPr>
          <p:cNvSpPr>
            <a:spLocks noGrp="1"/>
          </p:cNvSpPr>
          <p:nvPr>
            <p:ph type="pic" sz="quarter" idx="10" hasCustomPrompt="1"/>
          </p:nvPr>
        </p:nvSpPr>
        <p:spPr>
          <a:xfrm>
            <a:off x="7039930" y="129473"/>
            <a:ext cx="5016501" cy="6595008"/>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9" name="矩形 18">
            <a:extLst>
              <a:ext uri="{FF2B5EF4-FFF2-40B4-BE49-F238E27FC236}">
                <a16:creationId xmlns:a16="http://schemas.microsoft.com/office/drawing/2014/main" id="{218BDF78-83E2-7849-A9A7-EEFB313AB8C0}"/>
              </a:ext>
            </a:extLst>
          </p:cNvPr>
          <p:cNvSpPr/>
          <p:nvPr userDrawn="1"/>
        </p:nvSpPr>
        <p:spPr>
          <a:xfrm>
            <a:off x="782517"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20" name="文字方塊 19">
            <a:extLst>
              <a:ext uri="{FF2B5EF4-FFF2-40B4-BE49-F238E27FC236}">
                <a16:creationId xmlns:a16="http://schemas.microsoft.com/office/drawing/2014/main" id="{CF9B34A8-0D1F-DC47-8A78-28B8F0F87821}"/>
              </a:ext>
            </a:extLst>
          </p:cNvPr>
          <p:cNvSpPr txBox="1"/>
          <p:nvPr userDrawn="1"/>
        </p:nvSpPr>
        <p:spPr>
          <a:xfrm>
            <a:off x="2305796"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21" name="圖片 20">
            <a:extLst>
              <a:ext uri="{FF2B5EF4-FFF2-40B4-BE49-F238E27FC236}">
                <a16:creationId xmlns:a16="http://schemas.microsoft.com/office/drawing/2014/main" id="{78AC6653-5368-D140-9437-9EFC46C34A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22897" y="3293543"/>
            <a:ext cx="1104900" cy="38100"/>
          </a:xfrm>
          <a:prstGeom prst="rect">
            <a:avLst/>
          </a:prstGeom>
        </p:spPr>
      </p:pic>
      <p:sp>
        <p:nvSpPr>
          <p:cNvPr id="22" name="文字方塊 21">
            <a:extLst>
              <a:ext uri="{FF2B5EF4-FFF2-40B4-BE49-F238E27FC236}">
                <a16:creationId xmlns:a16="http://schemas.microsoft.com/office/drawing/2014/main" id="{AB419930-8B24-1A40-B6D7-2CC373D4A742}"/>
              </a:ext>
            </a:extLst>
          </p:cNvPr>
          <p:cNvSpPr txBox="1"/>
          <p:nvPr userDrawn="1"/>
        </p:nvSpPr>
        <p:spPr>
          <a:xfrm>
            <a:off x="277575" y="3424319"/>
            <a:ext cx="6186309"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0ED6835D-26DE-4731-B235-550636C140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575" y="222132"/>
            <a:ext cx="1590829" cy="582243"/>
          </a:xfrm>
          <a:prstGeom prst="rect">
            <a:avLst/>
          </a:prstGeom>
        </p:spPr>
      </p:pic>
    </p:spTree>
    <p:extLst>
      <p:ext uri="{BB962C8B-B14F-4D97-AF65-F5344CB8AC3E}">
        <p14:creationId xmlns:p14="http://schemas.microsoft.com/office/powerpoint/2010/main" val="9018372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93012143-2F63-FA4E-A112-B01AAD20B4EC}"/>
              </a:ext>
            </a:extLst>
          </p:cNvPr>
          <p:cNvSpPr>
            <a:spLocks noGrp="1"/>
          </p:cNvSpPr>
          <p:nvPr>
            <p:ph type="pic" sz="quarter" idx="13" hasCustomPrompt="1"/>
          </p:nvPr>
        </p:nvSpPr>
        <p:spPr>
          <a:xfrm>
            <a:off x="640675" y="1384780"/>
            <a:ext cx="6781577" cy="4088439"/>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矩形 6">
            <a:extLst>
              <a:ext uri="{FF2B5EF4-FFF2-40B4-BE49-F238E27FC236}">
                <a16:creationId xmlns:a16="http://schemas.microsoft.com/office/drawing/2014/main" id="{705FBE8D-AE17-2C4E-8775-80C99A3BFC00}"/>
              </a:ext>
            </a:extLst>
          </p:cNvPr>
          <p:cNvSpPr/>
          <p:nvPr userDrawn="1"/>
        </p:nvSpPr>
        <p:spPr>
          <a:xfrm>
            <a:off x="7622022" y="1664755"/>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3F975C76-230A-454A-A927-297511DD9454}"/>
              </a:ext>
            </a:extLst>
          </p:cNvPr>
          <p:cNvSpPr txBox="1"/>
          <p:nvPr userDrawn="1"/>
        </p:nvSpPr>
        <p:spPr>
          <a:xfrm>
            <a:off x="7673340" y="2628330"/>
            <a:ext cx="3877985" cy="2536656"/>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9" name="圖片 8">
            <a:extLst>
              <a:ext uri="{FF2B5EF4-FFF2-40B4-BE49-F238E27FC236}">
                <a16:creationId xmlns:a16="http://schemas.microsoft.com/office/drawing/2014/main" id="{56CA4B97-A304-564F-9FCC-F962D3955EFC}"/>
              </a:ext>
            </a:extLst>
          </p:cNvPr>
          <p:cNvPicPr>
            <a:picLocks noChangeAspect="1"/>
          </p:cNvPicPr>
          <p:nvPr userDrawn="1"/>
        </p:nvPicPr>
        <p:blipFill>
          <a:blip r:embed="rId2"/>
          <a:stretch>
            <a:fillRect/>
          </a:stretch>
        </p:blipFill>
        <p:spPr>
          <a:xfrm>
            <a:off x="6987022" y="4845346"/>
            <a:ext cx="1270000" cy="38100"/>
          </a:xfrm>
          <a:prstGeom prst="rect">
            <a:avLst/>
          </a:prstGeom>
        </p:spPr>
      </p:pic>
      <p:pic>
        <p:nvPicPr>
          <p:cNvPr id="3" name="圖片 2">
            <a:extLst>
              <a:ext uri="{FF2B5EF4-FFF2-40B4-BE49-F238E27FC236}">
                <a16:creationId xmlns:a16="http://schemas.microsoft.com/office/drawing/2014/main" id="{9D14004E-C6DE-48E2-B5CF-8742AD85C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575" y="222132"/>
            <a:ext cx="1590829" cy="582243"/>
          </a:xfrm>
          <a:prstGeom prst="rect">
            <a:avLst/>
          </a:prstGeom>
        </p:spPr>
      </p:pic>
    </p:spTree>
    <p:extLst>
      <p:ext uri="{BB962C8B-B14F-4D97-AF65-F5344CB8AC3E}">
        <p14:creationId xmlns:p14="http://schemas.microsoft.com/office/powerpoint/2010/main" val="334798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96267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9533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59365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151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79792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03880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3517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BA495D9E-D8CE-2B4A-8E88-7F3BBCB41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2CD210B3-D69B-BF4B-9904-DF697718CDFD}"/>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3677745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訂版面配置">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27B1E84-EF34-1147-B948-442C56948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a:extLst>
              <a:ext uri="{FF2B5EF4-FFF2-40B4-BE49-F238E27FC236}">
                <a16:creationId xmlns:a16="http://schemas.microsoft.com/office/drawing/2014/main" id="{14AA10C0-D964-D74D-9E91-DCC406D7C8D8}"/>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8" name="文字方塊 17">
            <a:extLst>
              <a:ext uri="{FF2B5EF4-FFF2-40B4-BE49-F238E27FC236}">
                <a16:creationId xmlns:a16="http://schemas.microsoft.com/office/drawing/2014/main" id="{0DBF89EB-9537-E143-B32F-58E4496A005B}"/>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9" name="圖片 18">
            <a:extLst>
              <a:ext uri="{FF2B5EF4-FFF2-40B4-BE49-F238E27FC236}">
                <a16:creationId xmlns:a16="http://schemas.microsoft.com/office/drawing/2014/main" id="{246AE6BE-69A5-A145-B535-0C30BBCE4F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20" name="文字方塊 19">
            <a:extLst>
              <a:ext uri="{FF2B5EF4-FFF2-40B4-BE49-F238E27FC236}">
                <a16:creationId xmlns:a16="http://schemas.microsoft.com/office/drawing/2014/main" id="{070D5023-4803-144C-AB8A-DB8187109DD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9426ADFF-B481-4B4A-A1B4-FD988E3E22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5188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589359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72532CC-ADBD-8749-809C-5BA411D2F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84400E6D-7548-A047-BEAF-79F42B5549B7}"/>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DF86C1C4-BE9D-814F-8615-AB13A9508F9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7613F620-B4F8-8F45-977A-4D015BA53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C2FC8635-D6A6-124A-A93E-64F5D0F282AD}"/>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9384D30-9122-4206-B62D-7E568A5DF9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19420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訂版面配置">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FBEDA737-769D-A042-9D4D-DDF66136A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CE428139-DED6-C048-8726-611E1C0EEBD4}"/>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7" name="文字方塊 16">
            <a:extLst>
              <a:ext uri="{FF2B5EF4-FFF2-40B4-BE49-F238E27FC236}">
                <a16:creationId xmlns:a16="http://schemas.microsoft.com/office/drawing/2014/main" id="{FDEAC884-282E-1749-AA88-A51E0E40A677}"/>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8" name="圖片 17">
            <a:extLst>
              <a:ext uri="{FF2B5EF4-FFF2-40B4-BE49-F238E27FC236}">
                <a16:creationId xmlns:a16="http://schemas.microsoft.com/office/drawing/2014/main" id="{73AA969D-F8CC-214B-A0FD-15A6C1EAB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9" name="文字方塊 18">
            <a:extLst>
              <a:ext uri="{FF2B5EF4-FFF2-40B4-BE49-F238E27FC236}">
                <a16:creationId xmlns:a16="http://schemas.microsoft.com/office/drawing/2014/main" id="{21D9AF84-9097-7948-A24D-5BB3DBD598F6}"/>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9EE3039-1C7B-4EB2-BEAB-89D6DE0B5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80682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496B17-FE42-F942-BAF4-596B6614A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5DCDED82-5E14-3246-B27C-6EC2D2BCA2D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90003400-0664-BD4A-AF61-C2E4C7E95A80}"/>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F23F5C58-577F-284A-A15A-0166BAB96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06013C05-4433-B148-9957-056A14708D9B}"/>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12B5724E-A629-4E83-A6F9-FC14504EA0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959463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自訂版面配置">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1F6DBBAB-AD51-E841-8B0E-EF2A856C3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FE243826-0358-B84B-8707-38864775389F}"/>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310508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自訂版面配置">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1EE8A6EB-2D33-804F-9B48-B4EA7C4EA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圖片 6">
            <a:extLst>
              <a:ext uri="{FF2B5EF4-FFF2-40B4-BE49-F238E27FC236}">
                <a16:creationId xmlns:a16="http://schemas.microsoft.com/office/drawing/2014/main" id="{95734B16-0F0A-D644-9F05-607E023ED385}"/>
              </a:ext>
            </a:extLst>
          </p:cNvPr>
          <p:cNvPicPr>
            <a:picLocks noChangeAspect="1"/>
          </p:cNvPicPr>
          <p:nvPr userDrawn="1"/>
        </p:nvPicPr>
        <p:blipFill>
          <a:blip r:embed="rId3"/>
          <a:stretch>
            <a:fillRect/>
          </a:stretch>
        </p:blipFill>
        <p:spPr>
          <a:xfrm>
            <a:off x="377688" y="311426"/>
            <a:ext cx="1676400" cy="6096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5355831" y="1816966"/>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5388199" y="2739202"/>
            <a:ext cx="2339102" cy="461665"/>
          </a:xfrm>
          <a:prstGeom prst="rect">
            <a:avLst/>
          </a:prstGeom>
          <a:noFill/>
        </p:spPr>
        <p:txBody>
          <a:bodyPr wrap="none" rtlCol="0">
            <a:spAutoFit/>
          </a:bodyPr>
          <a:lstStyle/>
          <a:p>
            <a:pPr algn="l"/>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5763"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5403878" y="3424319"/>
            <a:ext cx="3877985" cy="874598"/>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Tree>
    <p:extLst>
      <p:ext uri="{BB962C8B-B14F-4D97-AF65-F5344CB8AC3E}">
        <p14:creationId xmlns:p14="http://schemas.microsoft.com/office/powerpoint/2010/main" val="100980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E2C93E1A-3E8A-F048-A7C9-C1BD815BA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B25049FC-49F3-8C40-89B7-5353309C7E5E}"/>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C86B4AE4-D236-3049-B16C-7B6ADA307A3B}"/>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B033369-FEB6-8349-94DB-091A3DC3B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73B11C2B-0A8C-AF43-B7B5-2767F1185994}"/>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8" name="圖片 7">
            <a:extLst>
              <a:ext uri="{FF2B5EF4-FFF2-40B4-BE49-F238E27FC236}">
                <a16:creationId xmlns:a16="http://schemas.microsoft.com/office/drawing/2014/main" id="{600EAB7E-B1B3-9548-A3B2-A1DAAB7F441D}"/>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176225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62F98A6-907A-364A-BD7E-FC88F9CC5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328BBD9F-BC39-794D-BA2A-2FE472D49371}"/>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219BFA31-2ACD-2B4A-84E9-1F664F0F573F}"/>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9F1F34E-1872-AD48-8528-084995304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835F9917-18E6-AB43-BFEF-F4F962F7214F}"/>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A12F5D1-B036-493C-A96A-FFCC7F3DDE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028031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380A300-AE32-4159-95C5-4357C68CA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617136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B83C0FC-15C2-4048-B633-2C561D369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AC68F4AE-C543-4930-B62B-B273B9CAAB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007225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871452" y="1771712"/>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1922770" y="2700126"/>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067" y="3248289"/>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922770" y="3380405"/>
            <a:ext cx="8956298" cy="1705660"/>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863F11CE-A5F5-4232-B244-EA3E60E5C9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91410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4075884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自訂版面配置">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59D5523-05A7-2149-8687-489FD8A6B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chemeClr val="bg1"/>
                </a:solidFill>
                <a:latin typeface="Aileron Light"/>
                <a:ea typeface="微軟正黑體" panose="020B0604030504040204" pitchFamily="34" charset="-120"/>
                <a:cs typeface="Aileron SemiBold"/>
              </a:rPr>
              <a:t>議題 </a:t>
            </a:r>
            <a:r>
              <a:rPr lang="en-US" altLang="zh-TW" sz="5400" b="1" dirty="0">
                <a:solidFill>
                  <a:schemeClr val="bg1"/>
                </a:solidFill>
                <a:latin typeface="Aileron Light"/>
                <a:ea typeface="微軟正黑體" panose="020B0604030504040204" pitchFamily="34" charset="-120"/>
                <a:cs typeface="Aileron SemiBold"/>
              </a:rPr>
              <a:t>Agenda</a:t>
            </a:r>
            <a:r>
              <a:rPr lang="zh-TW" altLang="en-US" sz="5400" b="1" dirty="0">
                <a:solidFill>
                  <a:schemeClr val="bg1"/>
                </a:solidFill>
                <a:latin typeface="Aileron Light"/>
                <a:ea typeface="微軟正黑體" panose="020B0604030504040204" pitchFamily="34" charset="-120"/>
                <a:cs typeface="Aileron SemiBold"/>
              </a:rPr>
              <a:t> </a:t>
            </a:r>
            <a:endParaRPr lang="zh-TW" altLang="en-US" sz="540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3"/>
          <a:stretch>
            <a:fillRect/>
          </a:stretch>
        </p:blipFill>
        <p:spPr>
          <a:xfrm>
            <a:off x="4300083" y="3312151"/>
            <a:ext cx="25772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3"/>
          <a:stretch>
            <a:fillRect/>
          </a:stretch>
        </p:blipFill>
        <p:spPr>
          <a:xfrm>
            <a:off x="4300083" y="3908399"/>
            <a:ext cx="25772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3"/>
          <a:stretch>
            <a:fillRect/>
          </a:stretch>
        </p:blipFill>
        <p:spPr>
          <a:xfrm>
            <a:off x="4300083" y="4504647"/>
            <a:ext cx="257722" cy="233697"/>
          </a:xfrm>
          <a:prstGeom prst="rect">
            <a:avLst/>
          </a:prstGeom>
        </p:spPr>
      </p:pic>
      <p:pic>
        <p:nvPicPr>
          <p:cNvPr id="2" name="圖片 1">
            <a:extLst>
              <a:ext uri="{FF2B5EF4-FFF2-40B4-BE49-F238E27FC236}">
                <a16:creationId xmlns:a16="http://schemas.microsoft.com/office/drawing/2014/main" id="{EA7B9627-1557-457B-A5A8-396E18C109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28850" y="789357"/>
            <a:ext cx="1590829" cy="582243"/>
          </a:xfrm>
          <a:prstGeom prst="rect">
            <a:avLst/>
          </a:prstGeom>
        </p:spPr>
      </p:pic>
    </p:spTree>
    <p:extLst>
      <p:ext uri="{BB962C8B-B14F-4D97-AF65-F5344CB8AC3E}">
        <p14:creationId xmlns:p14="http://schemas.microsoft.com/office/powerpoint/2010/main" val="1732037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ABDC672-4A96-ED49-94B8-674B309FB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18"/>
            <a:ext cx="12192000" cy="6858000"/>
          </a:xfrm>
          <a:prstGeom prst="rect">
            <a:avLst/>
          </a:prstGeom>
        </p:spPr>
      </p:pic>
      <p:pic>
        <p:nvPicPr>
          <p:cNvPr id="20" name="圖片 19">
            <a:extLst>
              <a:ext uri="{FF2B5EF4-FFF2-40B4-BE49-F238E27FC236}">
                <a16:creationId xmlns:a16="http://schemas.microsoft.com/office/drawing/2014/main" id="{35F25527-2713-8344-B361-8B13AD3A4730}"/>
              </a:ext>
            </a:extLst>
          </p:cNvPr>
          <p:cNvPicPr>
            <a:picLocks noChangeAspect="1"/>
          </p:cNvPicPr>
          <p:nvPr userDrawn="1"/>
        </p:nvPicPr>
        <p:blipFill>
          <a:blip r:embed="rId3"/>
          <a:stretch>
            <a:fillRect/>
          </a:stretch>
        </p:blipFill>
        <p:spPr>
          <a:xfrm>
            <a:off x="2190198" y="802841"/>
            <a:ext cx="1676400" cy="6096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rgbClr val="00AED4"/>
                </a:solidFill>
                <a:latin typeface="Aileron Light"/>
                <a:ea typeface="微軟正黑體" panose="020B0604030504040204" pitchFamily="34" charset="-120"/>
                <a:cs typeface="Aileron SemiBold"/>
              </a:rPr>
              <a:t>議題 </a:t>
            </a:r>
            <a:r>
              <a:rPr lang="en-US" altLang="zh-TW" sz="5400" b="1" dirty="0">
                <a:solidFill>
                  <a:srgbClr val="00AED4"/>
                </a:solidFill>
                <a:latin typeface="Aileron Light"/>
                <a:ea typeface="微軟正黑體" panose="020B0604030504040204" pitchFamily="34" charset="-120"/>
                <a:cs typeface="Aileron SemiBold"/>
              </a:rPr>
              <a:t>Agenda</a:t>
            </a:r>
            <a:r>
              <a:rPr lang="zh-TW" altLang="en-US" sz="5400" b="1" dirty="0">
                <a:solidFill>
                  <a:srgbClr val="00AED4"/>
                </a:solidFill>
                <a:latin typeface="Aileron Light"/>
                <a:ea typeface="微軟正黑體" panose="020B0604030504040204" pitchFamily="34" charset="-120"/>
                <a:cs typeface="Aileron SemiBold"/>
              </a:rPr>
              <a:t> </a:t>
            </a:r>
            <a:endParaRPr lang="zh-TW" altLang="en-US" sz="5400" dirty="0">
              <a:solidFill>
                <a:srgbClr val="00AED4"/>
              </a:solidFill>
              <a:latin typeface="Aileron SemiBold"/>
              <a:ea typeface="Microsoft JhengHei" charset="-120"/>
              <a:cs typeface="Aileron SemiBold"/>
            </a:endParaRPr>
          </a:p>
        </p:txBody>
      </p:sp>
      <p:pic>
        <p:nvPicPr>
          <p:cNvPr id="4" name="圖片 3">
            <a:extLst>
              <a:ext uri="{FF2B5EF4-FFF2-40B4-BE49-F238E27FC236}">
                <a16:creationId xmlns:a16="http://schemas.microsoft.com/office/drawing/2014/main" id="{4491802C-E715-8B4F-8BF5-B0AD2693D478}"/>
              </a:ext>
            </a:extLst>
          </p:cNvPr>
          <p:cNvPicPr>
            <a:picLocks noChangeAspect="1"/>
          </p:cNvPicPr>
          <p:nvPr userDrawn="1"/>
        </p:nvPicPr>
        <p:blipFill>
          <a:blip r:embed="rId4"/>
          <a:stretch>
            <a:fillRect/>
          </a:stretch>
        </p:blipFill>
        <p:spPr>
          <a:xfrm>
            <a:off x="4282326" y="3310355"/>
            <a:ext cx="288229" cy="261327"/>
          </a:xfrm>
          <a:prstGeom prst="rect">
            <a:avLst/>
          </a:prstGeom>
        </p:spPr>
      </p:pic>
      <p:pic>
        <p:nvPicPr>
          <p:cNvPr id="18" name="圖片 17">
            <a:extLst>
              <a:ext uri="{FF2B5EF4-FFF2-40B4-BE49-F238E27FC236}">
                <a16:creationId xmlns:a16="http://schemas.microsoft.com/office/drawing/2014/main" id="{A99B1090-BF51-6044-BFB4-44997DCCB7AF}"/>
              </a:ext>
            </a:extLst>
          </p:cNvPr>
          <p:cNvPicPr>
            <a:picLocks noChangeAspect="1"/>
          </p:cNvPicPr>
          <p:nvPr userDrawn="1"/>
        </p:nvPicPr>
        <p:blipFill>
          <a:blip r:embed="rId4"/>
          <a:stretch>
            <a:fillRect/>
          </a:stretch>
        </p:blipFill>
        <p:spPr>
          <a:xfrm>
            <a:off x="4282326" y="3917257"/>
            <a:ext cx="288229" cy="261327"/>
          </a:xfrm>
          <a:prstGeom prst="rect">
            <a:avLst/>
          </a:prstGeom>
        </p:spPr>
      </p:pic>
      <p:pic>
        <p:nvPicPr>
          <p:cNvPr id="19" name="圖片 18">
            <a:extLst>
              <a:ext uri="{FF2B5EF4-FFF2-40B4-BE49-F238E27FC236}">
                <a16:creationId xmlns:a16="http://schemas.microsoft.com/office/drawing/2014/main" id="{5525E8BE-3CAF-374C-9B79-402B56447A87}"/>
              </a:ext>
            </a:extLst>
          </p:cNvPr>
          <p:cNvPicPr>
            <a:picLocks noChangeAspect="1"/>
          </p:cNvPicPr>
          <p:nvPr userDrawn="1"/>
        </p:nvPicPr>
        <p:blipFill>
          <a:blip r:embed="rId4"/>
          <a:stretch>
            <a:fillRect/>
          </a:stretch>
        </p:blipFill>
        <p:spPr>
          <a:xfrm>
            <a:off x="4282326" y="4524160"/>
            <a:ext cx="288229" cy="261327"/>
          </a:xfrm>
          <a:prstGeom prst="rect">
            <a:avLst/>
          </a:prstGeom>
        </p:spPr>
      </p:pic>
    </p:spTree>
    <p:extLst>
      <p:ext uri="{BB962C8B-B14F-4D97-AF65-F5344CB8AC3E}">
        <p14:creationId xmlns:p14="http://schemas.microsoft.com/office/powerpoint/2010/main" val="189658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自訂版面配置">
    <p:spTree>
      <p:nvGrpSpPr>
        <p:cNvPr id="1" name=""/>
        <p:cNvGrpSpPr/>
        <p:nvPr/>
      </p:nvGrpSpPr>
      <p:grpSpPr>
        <a:xfrm>
          <a:off x="0" y="0"/>
          <a:ext cx="0" cy="0"/>
          <a:chOff x="0" y="0"/>
          <a:chExt cx="0" cy="0"/>
        </a:xfrm>
      </p:grpSpPr>
      <p:sp>
        <p:nvSpPr>
          <p:cNvPr id="11" name="矩形 10"/>
          <p:cNvSpPr/>
          <p:nvPr userDrawn="1"/>
        </p:nvSpPr>
        <p:spPr>
          <a:xfrm>
            <a:off x="65549" y="83902"/>
            <a:ext cx="12060903" cy="6710516"/>
          </a:xfrm>
          <a:prstGeom prst="rect">
            <a:avLst/>
          </a:prstGeom>
          <a:solidFill>
            <a:srgbClr val="AFE6EF">
              <a:alpha val="15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zh-TW" altLang="en-US" dirty="0"/>
          </a:p>
        </p:txBody>
      </p:sp>
      <p:sp>
        <p:nvSpPr>
          <p:cNvPr id="7" name="橢圓 6">
            <a:extLst>
              <a:ext uri="{FF2B5EF4-FFF2-40B4-BE49-F238E27FC236}">
                <a16:creationId xmlns:a16="http://schemas.microsoft.com/office/drawing/2014/main" id="{79F706DF-68C7-C345-8D07-454C98ADF027}"/>
              </a:ext>
            </a:extLst>
          </p:cNvPr>
          <p:cNvSpPr>
            <a:spLocks noChangeAspect="1"/>
          </p:cNvSpPr>
          <p:nvPr userDrawn="1"/>
        </p:nvSpPr>
        <p:spPr>
          <a:xfrm>
            <a:off x="3292303" y="729000"/>
            <a:ext cx="5400000" cy="54000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pic>
        <p:nvPicPr>
          <p:cNvPr id="5" name="圖片 4">
            <a:extLst>
              <a:ext uri="{FF2B5EF4-FFF2-40B4-BE49-F238E27FC236}">
                <a16:creationId xmlns:a16="http://schemas.microsoft.com/office/drawing/2014/main" id="{9842B794-9B49-4445-883E-568D425A5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80" y="739160"/>
            <a:ext cx="5400000" cy="5400000"/>
          </a:xfrm>
          <a:prstGeom prst="rect">
            <a:avLst/>
          </a:prstGeom>
        </p:spPr>
      </p:pic>
      <p:sp>
        <p:nvSpPr>
          <p:cNvPr id="10" name="矩形 9">
            <a:extLst>
              <a:ext uri="{FF2B5EF4-FFF2-40B4-BE49-F238E27FC236}">
                <a16:creationId xmlns:a16="http://schemas.microsoft.com/office/drawing/2014/main" id="{C31C54B4-64BD-184F-8867-E840340B00D1}"/>
              </a:ext>
            </a:extLst>
          </p:cNvPr>
          <p:cNvSpPr/>
          <p:nvPr userDrawn="1"/>
        </p:nvSpPr>
        <p:spPr>
          <a:xfrm>
            <a:off x="3403169" y="1784598"/>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2" name="文字方塊 11">
            <a:extLst>
              <a:ext uri="{FF2B5EF4-FFF2-40B4-BE49-F238E27FC236}">
                <a16:creationId xmlns:a16="http://schemas.microsoft.com/office/drawing/2014/main" id="{21D6389C-91C6-9A42-9CEF-6B7FAC34CFDE}"/>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4" name="圖片 13">
            <a:extLst>
              <a:ext uri="{FF2B5EF4-FFF2-40B4-BE49-F238E27FC236}">
                <a16:creationId xmlns:a16="http://schemas.microsoft.com/office/drawing/2014/main" id="{CBAA3F65-ED51-9E4E-85F1-DF1210FAA1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342095"/>
            <a:ext cx="1104900" cy="38100"/>
          </a:xfrm>
          <a:prstGeom prst="rect">
            <a:avLst/>
          </a:prstGeom>
        </p:spPr>
      </p:pic>
      <p:sp>
        <p:nvSpPr>
          <p:cNvPr id="15" name="文字方塊 14">
            <a:extLst>
              <a:ext uri="{FF2B5EF4-FFF2-40B4-BE49-F238E27FC236}">
                <a16:creationId xmlns:a16="http://schemas.microsoft.com/office/drawing/2014/main" id="{A2291D74-DE4A-004F-B583-58BF18930405}"/>
              </a:ext>
            </a:extLst>
          </p:cNvPr>
          <p:cNvSpPr txBox="1"/>
          <p:nvPr userDrawn="1"/>
        </p:nvSpPr>
        <p:spPr>
          <a:xfrm>
            <a:off x="4052388" y="3424319"/>
            <a:ext cx="3877985" cy="1526380"/>
          </a:xfrm>
          <a:prstGeom prst="rect">
            <a:avLst/>
          </a:prstGeom>
          <a:noFill/>
        </p:spPr>
        <p:txBody>
          <a:bodyPr wrap="none" rtlCol="0">
            <a:spAutoFit/>
          </a:bodyPr>
          <a:lstStyle/>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a:t>
            </a:r>
            <a:endParaRPr kumimoji="1" lang="en-US" altLang="zh-TW"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你的內文你的內文你的內文你的內文內文</a:t>
            </a:r>
          </a:p>
          <a:p>
            <a:pPr algn="ctr">
              <a:lnSpc>
                <a:spcPct val="150000"/>
              </a:lnSpc>
            </a:pPr>
            <a:endPar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D243296C-6B3A-4DC7-9D5C-CAEF46C7CF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13107"/>
            <a:ext cx="1590829" cy="582243"/>
          </a:xfrm>
          <a:prstGeom prst="rect">
            <a:avLst/>
          </a:prstGeom>
        </p:spPr>
      </p:pic>
    </p:spTree>
    <p:extLst>
      <p:ext uri="{BB962C8B-B14F-4D97-AF65-F5344CB8AC3E}">
        <p14:creationId xmlns:p14="http://schemas.microsoft.com/office/powerpoint/2010/main" val="365070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自訂版面配置">
    <p:spTree>
      <p:nvGrpSpPr>
        <p:cNvPr id="1" name=""/>
        <p:cNvGrpSpPr/>
        <p:nvPr/>
      </p:nvGrpSpPr>
      <p:grpSpPr>
        <a:xfrm>
          <a:off x="0" y="0"/>
          <a:ext cx="0" cy="0"/>
          <a:chOff x="0" y="0"/>
          <a:chExt cx="0" cy="0"/>
        </a:xfrm>
      </p:grpSpPr>
      <p:pic>
        <p:nvPicPr>
          <p:cNvPr id="4" name="圖片 3" descr="一張含有 鳥, 花 的圖片&#10;&#10;自動產生的描述">
            <a:extLst>
              <a:ext uri="{FF2B5EF4-FFF2-40B4-BE49-F238E27FC236}">
                <a16:creationId xmlns:a16="http://schemas.microsoft.com/office/drawing/2014/main" id="{5BB6DD85-1B06-5D42-9D5E-09A20D40D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136162" y="3759369"/>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249857" y="3825658"/>
            <a:ext cx="1415772" cy="830997"/>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a:t>
            </a:r>
            <a:endParaRPr kumimoji="1" lang="en-US" altLang="zh-TW" sz="2400" dirty="0">
              <a:latin typeface="DFPHeiMedium-B5" panose="020B0500000000000000" pitchFamily="34" charset="-128"/>
              <a:ea typeface="DFPHeiMedium-B5" panose="020B0500000000000000" pitchFamily="34" charset="-128"/>
              <a:cs typeface="DFPHeiMedium-B5" panose="020B0500000000000000" pitchFamily="34" charset="-128"/>
            </a:endParaRPr>
          </a:p>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或副標</a:t>
            </a:r>
          </a:p>
        </p:txBody>
      </p:sp>
      <p:sp>
        <p:nvSpPr>
          <p:cNvPr id="9" name="文字方塊 8">
            <a:extLst>
              <a:ext uri="{FF2B5EF4-FFF2-40B4-BE49-F238E27FC236}">
                <a16:creationId xmlns:a16="http://schemas.microsoft.com/office/drawing/2014/main" id="{F312CBA3-6E13-EA49-AD8D-A58E703983F5}"/>
              </a:ext>
            </a:extLst>
          </p:cNvPr>
          <p:cNvSpPr txBox="1"/>
          <p:nvPr userDrawn="1"/>
        </p:nvSpPr>
        <p:spPr>
          <a:xfrm>
            <a:off x="1187480" y="4722944"/>
            <a:ext cx="8956298" cy="1705660"/>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
        <p:nvSpPr>
          <p:cNvPr id="11" name="그림 개체 틀 4">
            <a:extLst>
              <a:ext uri="{FF2B5EF4-FFF2-40B4-BE49-F238E27FC236}">
                <a16:creationId xmlns:a16="http://schemas.microsoft.com/office/drawing/2014/main" id="{E21D2826-D4DC-024F-9F65-57644FA402AE}"/>
              </a:ext>
            </a:extLst>
          </p:cNvPr>
          <p:cNvSpPr>
            <a:spLocks noGrp="1"/>
          </p:cNvSpPr>
          <p:nvPr>
            <p:ph type="pic" sz="quarter" idx="10" hasCustomPrompt="1"/>
          </p:nvPr>
        </p:nvSpPr>
        <p:spPr>
          <a:xfrm>
            <a:off x="0" y="0"/>
            <a:ext cx="12191999" cy="3429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0" name="圖片 9">
            <a:extLst>
              <a:ext uri="{FF2B5EF4-FFF2-40B4-BE49-F238E27FC236}">
                <a16:creationId xmlns:a16="http://schemas.microsoft.com/office/drawing/2014/main" id="{11F8575E-AF14-9445-AE92-D75BCD60BD64}"/>
              </a:ext>
            </a:extLst>
          </p:cNvPr>
          <p:cNvPicPr>
            <a:picLocks noChangeAspect="1"/>
          </p:cNvPicPr>
          <p:nvPr userDrawn="1"/>
        </p:nvPicPr>
        <p:blipFill>
          <a:blip r:embed="rId3"/>
          <a:stretch>
            <a:fillRect/>
          </a:stretch>
        </p:blipFill>
        <p:spPr>
          <a:xfrm>
            <a:off x="887923" y="3000997"/>
            <a:ext cx="38100" cy="3175000"/>
          </a:xfrm>
          <a:prstGeom prst="rect">
            <a:avLst/>
          </a:prstGeom>
        </p:spPr>
      </p:pic>
      <p:pic>
        <p:nvPicPr>
          <p:cNvPr id="12" name="圖片 11">
            <a:extLst>
              <a:ext uri="{FF2B5EF4-FFF2-40B4-BE49-F238E27FC236}">
                <a16:creationId xmlns:a16="http://schemas.microsoft.com/office/drawing/2014/main" id="{EE89C092-9544-D84E-97F8-8DFD7BD7D7D5}"/>
              </a:ext>
            </a:extLst>
          </p:cNvPr>
          <p:cNvPicPr>
            <a:picLocks noChangeAspect="1"/>
          </p:cNvPicPr>
          <p:nvPr userDrawn="1"/>
        </p:nvPicPr>
        <p:blipFill>
          <a:blip r:embed="rId4"/>
          <a:stretch>
            <a:fillRect/>
          </a:stretch>
        </p:blipFill>
        <p:spPr>
          <a:xfrm>
            <a:off x="198780" y="186994"/>
            <a:ext cx="1732780" cy="638393"/>
          </a:xfrm>
          <a:prstGeom prst="rect">
            <a:avLst/>
          </a:prstGeom>
        </p:spPr>
      </p:pic>
    </p:spTree>
    <p:extLst>
      <p:ext uri="{BB962C8B-B14F-4D97-AF65-F5344CB8AC3E}">
        <p14:creationId xmlns:p14="http://schemas.microsoft.com/office/powerpoint/2010/main" val="372276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自訂版面配置">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chemeClr val="bg1"/>
                </a:solidFill>
                <a:latin typeface="Aileron Light"/>
                <a:ea typeface="微軟正黑體" panose="020B0604030504040204" pitchFamily="34" charset="-120"/>
                <a:cs typeface="Aileron SemiBold"/>
              </a:rPr>
              <a:t>議題 </a:t>
            </a:r>
            <a:r>
              <a:rPr lang="en-US" altLang="zh-TW" sz="5400" b="1" dirty="0">
                <a:solidFill>
                  <a:schemeClr val="bg1"/>
                </a:solidFill>
                <a:latin typeface="Aileron Light"/>
                <a:ea typeface="微軟正黑體" panose="020B0604030504040204" pitchFamily="34" charset="-120"/>
                <a:cs typeface="Aileron SemiBold"/>
              </a:rPr>
              <a:t>Agenda</a:t>
            </a:r>
            <a:r>
              <a:rPr lang="zh-TW" altLang="en-US" sz="5400" b="1" dirty="0">
                <a:solidFill>
                  <a:schemeClr val="bg1"/>
                </a:solidFill>
                <a:latin typeface="Aileron Light"/>
                <a:ea typeface="微軟正黑體" panose="020B0604030504040204" pitchFamily="34" charset="-120"/>
                <a:cs typeface="Aileron SemiBold"/>
              </a:rPr>
              <a:t> </a:t>
            </a:r>
            <a:endParaRPr lang="zh-TW" altLang="en-US" sz="540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2"/>
          <a:stretch>
            <a:fillRect/>
          </a:stretch>
        </p:blipFill>
        <p:spPr>
          <a:xfrm>
            <a:off x="4300083" y="3312151"/>
            <a:ext cx="25772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2"/>
          <a:stretch>
            <a:fillRect/>
          </a:stretch>
        </p:blipFill>
        <p:spPr>
          <a:xfrm>
            <a:off x="4300083" y="3908399"/>
            <a:ext cx="25772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2"/>
          <a:stretch>
            <a:fillRect/>
          </a:stretch>
        </p:blipFill>
        <p:spPr>
          <a:xfrm>
            <a:off x="4300083" y="4504647"/>
            <a:ext cx="257722" cy="233697"/>
          </a:xfrm>
          <a:prstGeom prst="rect">
            <a:avLst/>
          </a:prstGeom>
        </p:spPr>
      </p:pic>
      <p:pic>
        <p:nvPicPr>
          <p:cNvPr id="6" name="圖片 5">
            <a:extLst>
              <a:ext uri="{FF2B5EF4-FFF2-40B4-BE49-F238E27FC236}">
                <a16:creationId xmlns:a16="http://schemas.microsoft.com/office/drawing/2014/main" id="{CD9D5BB6-0EB7-4A4F-846A-6A3436E17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그림 개체 틀 4">
            <a:extLst>
              <a:ext uri="{FF2B5EF4-FFF2-40B4-BE49-F238E27FC236}">
                <a16:creationId xmlns:a16="http://schemas.microsoft.com/office/drawing/2014/main" id="{BEF68099-C301-4442-AFE6-A70D9667D071}"/>
              </a:ext>
            </a:extLst>
          </p:cNvPr>
          <p:cNvSpPr>
            <a:spLocks noGrp="1"/>
          </p:cNvSpPr>
          <p:nvPr>
            <p:ph type="pic" sz="quarter" idx="10" hasCustomPrompt="1"/>
          </p:nvPr>
        </p:nvSpPr>
        <p:spPr>
          <a:xfrm>
            <a:off x="7039930" y="129473"/>
            <a:ext cx="5016501" cy="6595008"/>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9" name="矩形 18">
            <a:extLst>
              <a:ext uri="{FF2B5EF4-FFF2-40B4-BE49-F238E27FC236}">
                <a16:creationId xmlns:a16="http://schemas.microsoft.com/office/drawing/2014/main" id="{218BDF78-83E2-7849-A9A7-EEFB313AB8C0}"/>
              </a:ext>
            </a:extLst>
          </p:cNvPr>
          <p:cNvSpPr/>
          <p:nvPr userDrawn="1"/>
        </p:nvSpPr>
        <p:spPr>
          <a:xfrm>
            <a:off x="782517"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20" name="文字方塊 19">
            <a:extLst>
              <a:ext uri="{FF2B5EF4-FFF2-40B4-BE49-F238E27FC236}">
                <a16:creationId xmlns:a16="http://schemas.microsoft.com/office/drawing/2014/main" id="{CF9B34A8-0D1F-DC47-8A78-28B8F0F87821}"/>
              </a:ext>
            </a:extLst>
          </p:cNvPr>
          <p:cNvSpPr txBox="1"/>
          <p:nvPr userDrawn="1"/>
        </p:nvSpPr>
        <p:spPr>
          <a:xfrm>
            <a:off x="2305796"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21" name="圖片 20">
            <a:extLst>
              <a:ext uri="{FF2B5EF4-FFF2-40B4-BE49-F238E27FC236}">
                <a16:creationId xmlns:a16="http://schemas.microsoft.com/office/drawing/2014/main" id="{78AC6653-5368-D140-9437-9EFC46C34A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22897" y="3293543"/>
            <a:ext cx="1104900" cy="38100"/>
          </a:xfrm>
          <a:prstGeom prst="rect">
            <a:avLst/>
          </a:prstGeom>
        </p:spPr>
      </p:pic>
      <p:sp>
        <p:nvSpPr>
          <p:cNvPr id="22" name="文字方塊 21">
            <a:extLst>
              <a:ext uri="{FF2B5EF4-FFF2-40B4-BE49-F238E27FC236}">
                <a16:creationId xmlns:a16="http://schemas.microsoft.com/office/drawing/2014/main" id="{AB419930-8B24-1A40-B6D7-2CC373D4A742}"/>
              </a:ext>
            </a:extLst>
          </p:cNvPr>
          <p:cNvSpPr txBox="1"/>
          <p:nvPr userDrawn="1"/>
        </p:nvSpPr>
        <p:spPr>
          <a:xfrm>
            <a:off x="277575" y="3424319"/>
            <a:ext cx="6186309"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0ED6835D-26DE-4731-B235-550636C140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575" y="222132"/>
            <a:ext cx="1590829" cy="582243"/>
          </a:xfrm>
          <a:prstGeom prst="rect">
            <a:avLst/>
          </a:prstGeom>
        </p:spPr>
      </p:pic>
    </p:spTree>
    <p:extLst>
      <p:ext uri="{BB962C8B-B14F-4D97-AF65-F5344CB8AC3E}">
        <p14:creationId xmlns:p14="http://schemas.microsoft.com/office/powerpoint/2010/main" val="405324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93012143-2F63-FA4E-A112-B01AAD20B4EC}"/>
              </a:ext>
            </a:extLst>
          </p:cNvPr>
          <p:cNvSpPr>
            <a:spLocks noGrp="1"/>
          </p:cNvSpPr>
          <p:nvPr>
            <p:ph type="pic" sz="quarter" idx="13" hasCustomPrompt="1"/>
          </p:nvPr>
        </p:nvSpPr>
        <p:spPr>
          <a:xfrm>
            <a:off x="640675" y="1384780"/>
            <a:ext cx="6781577" cy="4088439"/>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矩形 6">
            <a:extLst>
              <a:ext uri="{FF2B5EF4-FFF2-40B4-BE49-F238E27FC236}">
                <a16:creationId xmlns:a16="http://schemas.microsoft.com/office/drawing/2014/main" id="{705FBE8D-AE17-2C4E-8775-80C99A3BFC00}"/>
              </a:ext>
            </a:extLst>
          </p:cNvPr>
          <p:cNvSpPr/>
          <p:nvPr userDrawn="1"/>
        </p:nvSpPr>
        <p:spPr>
          <a:xfrm>
            <a:off x="7622022" y="1664755"/>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3F975C76-230A-454A-A927-297511DD9454}"/>
              </a:ext>
            </a:extLst>
          </p:cNvPr>
          <p:cNvSpPr txBox="1"/>
          <p:nvPr userDrawn="1"/>
        </p:nvSpPr>
        <p:spPr>
          <a:xfrm>
            <a:off x="7673340" y="2628330"/>
            <a:ext cx="3877985" cy="2536656"/>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9" name="圖片 8">
            <a:extLst>
              <a:ext uri="{FF2B5EF4-FFF2-40B4-BE49-F238E27FC236}">
                <a16:creationId xmlns:a16="http://schemas.microsoft.com/office/drawing/2014/main" id="{56CA4B97-A304-564F-9FCC-F962D3955EFC}"/>
              </a:ext>
            </a:extLst>
          </p:cNvPr>
          <p:cNvPicPr>
            <a:picLocks noChangeAspect="1"/>
          </p:cNvPicPr>
          <p:nvPr userDrawn="1"/>
        </p:nvPicPr>
        <p:blipFill>
          <a:blip r:embed="rId2"/>
          <a:stretch>
            <a:fillRect/>
          </a:stretch>
        </p:blipFill>
        <p:spPr>
          <a:xfrm>
            <a:off x="6987022" y="4845346"/>
            <a:ext cx="1270000" cy="38100"/>
          </a:xfrm>
          <a:prstGeom prst="rect">
            <a:avLst/>
          </a:prstGeom>
        </p:spPr>
      </p:pic>
      <p:pic>
        <p:nvPicPr>
          <p:cNvPr id="3" name="圖片 2">
            <a:extLst>
              <a:ext uri="{FF2B5EF4-FFF2-40B4-BE49-F238E27FC236}">
                <a16:creationId xmlns:a16="http://schemas.microsoft.com/office/drawing/2014/main" id="{9D14004E-C6DE-48E2-B5CF-8742AD85C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575" y="222132"/>
            <a:ext cx="1590829" cy="582243"/>
          </a:xfrm>
          <a:prstGeom prst="rect">
            <a:avLst/>
          </a:prstGeom>
        </p:spPr>
      </p:pic>
    </p:spTree>
    <p:extLst>
      <p:ext uri="{BB962C8B-B14F-4D97-AF65-F5344CB8AC3E}">
        <p14:creationId xmlns:p14="http://schemas.microsoft.com/office/powerpoint/2010/main" val="1269196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065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006685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311118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96680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886960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331131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467944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505334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959942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046109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575335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037796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03620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944274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4831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754415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61355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859976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747016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7_自訂版面配置">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chemeClr val="bg1"/>
                </a:solidFill>
                <a:latin typeface="Aileron Light"/>
                <a:ea typeface="微軟正黑體" panose="020B0604030504040204" pitchFamily="34" charset="-120"/>
                <a:cs typeface="Aileron SemiBold"/>
              </a:rPr>
              <a:t>議題 </a:t>
            </a:r>
            <a:r>
              <a:rPr lang="en-US" altLang="zh-TW" sz="5400" b="1" dirty="0">
                <a:solidFill>
                  <a:schemeClr val="bg1"/>
                </a:solidFill>
                <a:latin typeface="Aileron Light"/>
                <a:ea typeface="微軟正黑體" panose="020B0604030504040204" pitchFamily="34" charset="-120"/>
                <a:cs typeface="Aileron SemiBold"/>
              </a:rPr>
              <a:t>Agenda</a:t>
            </a:r>
            <a:r>
              <a:rPr lang="zh-TW" altLang="en-US" sz="5400" b="1" dirty="0">
                <a:solidFill>
                  <a:schemeClr val="bg1"/>
                </a:solidFill>
                <a:latin typeface="Aileron Light"/>
                <a:ea typeface="微軟正黑體" panose="020B0604030504040204" pitchFamily="34" charset="-120"/>
                <a:cs typeface="Aileron SemiBold"/>
              </a:rPr>
              <a:t> </a:t>
            </a:r>
            <a:endParaRPr lang="zh-TW" altLang="en-US" sz="540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2"/>
          <a:stretch>
            <a:fillRect/>
          </a:stretch>
        </p:blipFill>
        <p:spPr>
          <a:xfrm>
            <a:off x="4300083" y="3312151"/>
            <a:ext cx="25772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2"/>
          <a:stretch>
            <a:fillRect/>
          </a:stretch>
        </p:blipFill>
        <p:spPr>
          <a:xfrm>
            <a:off x="4300083" y="3908399"/>
            <a:ext cx="25772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2"/>
          <a:stretch>
            <a:fillRect/>
          </a:stretch>
        </p:blipFill>
        <p:spPr>
          <a:xfrm>
            <a:off x="4300083" y="4504647"/>
            <a:ext cx="257722" cy="233697"/>
          </a:xfrm>
          <a:prstGeom prst="rect">
            <a:avLst/>
          </a:prstGeom>
        </p:spPr>
      </p:pic>
      <p:pic>
        <p:nvPicPr>
          <p:cNvPr id="6" name="圖片 5">
            <a:extLst>
              <a:ext uri="{FF2B5EF4-FFF2-40B4-BE49-F238E27FC236}">
                <a16:creationId xmlns:a16="http://schemas.microsoft.com/office/drawing/2014/main" id="{CD9D5BB6-0EB7-4A4F-846A-6A3436E17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그림 개체 틀 4">
            <a:extLst>
              <a:ext uri="{FF2B5EF4-FFF2-40B4-BE49-F238E27FC236}">
                <a16:creationId xmlns:a16="http://schemas.microsoft.com/office/drawing/2014/main" id="{BEF68099-C301-4442-AFE6-A70D9667D071}"/>
              </a:ext>
            </a:extLst>
          </p:cNvPr>
          <p:cNvSpPr>
            <a:spLocks noGrp="1"/>
          </p:cNvSpPr>
          <p:nvPr>
            <p:ph type="pic" sz="quarter" idx="10" hasCustomPrompt="1"/>
          </p:nvPr>
        </p:nvSpPr>
        <p:spPr>
          <a:xfrm>
            <a:off x="7039930" y="129473"/>
            <a:ext cx="5016501" cy="6595008"/>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9" name="矩形 18">
            <a:extLst>
              <a:ext uri="{FF2B5EF4-FFF2-40B4-BE49-F238E27FC236}">
                <a16:creationId xmlns:a16="http://schemas.microsoft.com/office/drawing/2014/main" id="{218BDF78-83E2-7849-A9A7-EEFB313AB8C0}"/>
              </a:ext>
            </a:extLst>
          </p:cNvPr>
          <p:cNvSpPr/>
          <p:nvPr userDrawn="1"/>
        </p:nvSpPr>
        <p:spPr>
          <a:xfrm>
            <a:off x="782517"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20" name="文字方塊 19">
            <a:extLst>
              <a:ext uri="{FF2B5EF4-FFF2-40B4-BE49-F238E27FC236}">
                <a16:creationId xmlns:a16="http://schemas.microsoft.com/office/drawing/2014/main" id="{CF9B34A8-0D1F-DC47-8A78-28B8F0F87821}"/>
              </a:ext>
            </a:extLst>
          </p:cNvPr>
          <p:cNvSpPr txBox="1"/>
          <p:nvPr userDrawn="1"/>
        </p:nvSpPr>
        <p:spPr>
          <a:xfrm>
            <a:off x="2305796"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21" name="圖片 20">
            <a:extLst>
              <a:ext uri="{FF2B5EF4-FFF2-40B4-BE49-F238E27FC236}">
                <a16:creationId xmlns:a16="http://schemas.microsoft.com/office/drawing/2014/main" id="{78AC6653-5368-D140-9437-9EFC46C34A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22897" y="3293543"/>
            <a:ext cx="1104900" cy="38100"/>
          </a:xfrm>
          <a:prstGeom prst="rect">
            <a:avLst/>
          </a:prstGeom>
        </p:spPr>
      </p:pic>
      <p:sp>
        <p:nvSpPr>
          <p:cNvPr id="22" name="文字方塊 21">
            <a:extLst>
              <a:ext uri="{FF2B5EF4-FFF2-40B4-BE49-F238E27FC236}">
                <a16:creationId xmlns:a16="http://schemas.microsoft.com/office/drawing/2014/main" id="{AB419930-8B24-1A40-B6D7-2CC373D4A742}"/>
              </a:ext>
            </a:extLst>
          </p:cNvPr>
          <p:cNvSpPr txBox="1"/>
          <p:nvPr userDrawn="1"/>
        </p:nvSpPr>
        <p:spPr>
          <a:xfrm>
            <a:off x="277575" y="3424319"/>
            <a:ext cx="6186309"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0ED6835D-26DE-4731-B235-550636C140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575" y="222132"/>
            <a:ext cx="1590829" cy="582243"/>
          </a:xfrm>
          <a:prstGeom prst="rect">
            <a:avLst/>
          </a:prstGeom>
        </p:spPr>
      </p:pic>
    </p:spTree>
    <p:extLst>
      <p:ext uri="{BB962C8B-B14F-4D97-AF65-F5344CB8AC3E}">
        <p14:creationId xmlns:p14="http://schemas.microsoft.com/office/powerpoint/2010/main" val="2617438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自訂版面配置">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27B1E84-EF34-1147-B948-442C56948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a:extLst>
              <a:ext uri="{FF2B5EF4-FFF2-40B4-BE49-F238E27FC236}">
                <a16:creationId xmlns:a16="http://schemas.microsoft.com/office/drawing/2014/main" id="{14AA10C0-D964-D74D-9E91-DCC406D7C8D8}"/>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8" name="文字方塊 17">
            <a:extLst>
              <a:ext uri="{FF2B5EF4-FFF2-40B4-BE49-F238E27FC236}">
                <a16:creationId xmlns:a16="http://schemas.microsoft.com/office/drawing/2014/main" id="{0DBF89EB-9537-E143-B32F-58E4496A005B}"/>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9" name="圖片 18">
            <a:extLst>
              <a:ext uri="{FF2B5EF4-FFF2-40B4-BE49-F238E27FC236}">
                <a16:creationId xmlns:a16="http://schemas.microsoft.com/office/drawing/2014/main" id="{246AE6BE-69A5-A145-B535-0C30BBCE4F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20" name="文字方塊 19">
            <a:extLst>
              <a:ext uri="{FF2B5EF4-FFF2-40B4-BE49-F238E27FC236}">
                <a16:creationId xmlns:a16="http://schemas.microsoft.com/office/drawing/2014/main" id="{070D5023-4803-144C-AB8A-DB8187109DD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9426ADFF-B481-4B4A-A1B4-FD988E3E22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564221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72532CC-ADBD-8749-809C-5BA411D2F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84400E6D-7548-A047-BEAF-79F42B5549B7}"/>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DF86C1C4-BE9D-814F-8615-AB13A9508F9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7613F620-B4F8-8F45-977A-4D015BA53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C2FC8635-D6A6-124A-A93E-64F5D0F282AD}"/>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9384D30-9122-4206-B62D-7E568A5DF9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578190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自訂版面配置">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FBEDA737-769D-A042-9D4D-DDF66136A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CE428139-DED6-C048-8726-611E1C0EEBD4}"/>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7" name="文字方塊 16">
            <a:extLst>
              <a:ext uri="{FF2B5EF4-FFF2-40B4-BE49-F238E27FC236}">
                <a16:creationId xmlns:a16="http://schemas.microsoft.com/office/drawing/2014/main" id="{FDEAC884-282E-1749-AA88-A51E0E40A677}"/>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8" name="圖片 17">
            <a:extLst>
              <a:ext uri="{FF2B5EF4-FFF2-40B4-BE49-F238E27FC236}">
                <a16:creationId xmlns:a16="http://schemas.microsoft.com/office/drawing/2014/main" id="{73AA969D-F8CC-214B-A0FD-15A6C1EAB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9" name="文字方塊 18">
            <a:extLst>
              <a:ext uri="{FF2B5EF4-FFF2-40B4-BE49-F238E27FC236}">
                <a16:creationId xmlns:a16="http://schemas.microsoft.com/office/drawing/2014/main" id="{21D9AF84-9097-7948-A24D-5BB3DBD598F6}"/>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9EE3039-1C7B-4EB2-BEAB-89D6DE0B5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047923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496B17-FE42-F942-BAF4-596B6614A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5DCDED82-5E14-3246-B27C-6EC2D2BCA2D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90003400-0664-BD4A-AF61-C2E4C7E95A80}"/>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F23F5C58-577F-284A-A15A-0166BAB96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06013C05-4433-B148-9957-056A14708D9B}"/>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12B5724E-A629-4E83-A6F9-FC14504EA0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3451037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BA495D9E-D8CE-2B4A-8E88-7F3BBCB41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2CD210B3-D69B-BF4B-9904-DF697718CDFD}"/>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1496168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2_自訂版面配置">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1F6DBBAB-AD51-E841-8B0E-EF2A856C3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FE243826-0358-B84B-8707-38864775389F}"/>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230959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127809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1_自訂版面配置">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1EE8A6EB-2D33-804F-9B48-B4EA7C4EA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圖片 6">
            <a:extLst>
              <a:ext uri="{FF2B5EF4-FFF2-40B4-BE49-F238E27FC236}">
                <a16:creationId xmlns:a16="http://schemas.microsoft.com/office/drawing/2014/main" id="{95734B16-0F0A-D644-9F05-607E023ED385}"/>
              </a:ext>
            </a:extLst>
          </p:cNvPr>
          <p:cNvPicPr>
            <a:picLocks noChangeAspect="1"/>
          </p:cNvPicPr>
          <p:nvPr userDrawn="1"/>
        </p:nvPicPr>
        <p:blipFill>
          <a:blip r:embed="rId3"/>
          <a:stretch>
            <a:fillRect/>
          </a:stretch>
        </p:blipFill>
        <p:spPr>
          <a:xfrm>
            <a:off x="377688" y="311426"/>
            <a:ext cx="1676400" cy="6096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5355831" y="1816966"/>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5388199" y="2739202"/>
            <a:ext cx="2339102" cy="461665"/>
          </a:xfrm>
          <a:prstGeom prst="rect">
            <a:avLst/>
          </a:prstGeom>
          <a:noFill/>
        </p:spPr>
        <p:txBody>
          <a:bodyPr wrap="none" rtlCol="0">
            <a:spAutoFit/>
          </a:bodyPr>
          <a:lstStyle/>
          <a:p>
            <a:pPr algn="l"/>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5763"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5403878" y="3424319"/>
            <a:ext cx="3877985" cy="874598"/>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Tree>
    <p:extLst>
      <p:ext uri="{BB962C8B-B14F-4D97-AF65-F5344CB8AC3E}">
        <p14:creationId xmlns:p14="http://schemas.microsoft.com/office/powerpoint/2010/main" val="2343565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E2C93E1A-3E8A-F048-A7C9-C1BD815BA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B25049FC-49F3-8C40-89B7-5353309C7E5E}"/>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C86B4AE4-D236-3049-B16C-7B6ADA307A3B}"/>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B033369-FEB6-8349-94DB-091A3DC3B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73B11C2B-0A8C-AF43-B7B5-2767F1185994}"/>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8" name="圖片 7">
            <a:extLst>
              <a:ext uri="{FF2B5EF4-FFF2-40B4-BE49-F238E27FC236}">
                <a16:creationId xmlns:a16="http://schemas.microsoft.com/office/drawing/2014/main" id="{600EAB7E-B1B3-9548-A3B2-A1DAAB7F441D}"/>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8487623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62F98A6-907A-364A-BD7E-FC88F9CC5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328BBD9F-BC39-794D-BA2A-2FE472D49371}"/>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219BFA31-2ACD-2B4A-84E9-1F664F0F573F}"/>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9F1F34E-1872-AD48-8528-084995304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835F9917-18E6-AB43-BFEF-F4F962F7214F}"/>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A12F5D1-B036-493C-A96A-FFCC7F3DDE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255720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380A300-AE32-4159-95C5-4357C68CA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08180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3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B83C0FC-15C2-4048-B633-2C561D369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AC68F4AE-C543-4930-B62B-B273B9CAAB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757257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871452" y="1771712"/>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1922770" y="2700126"/>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067" y="3248289"/>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922770" y="3380405"/>
            <a:ext cx="8956298" cy="1705660"/>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863F11CE-A5F5-4232-B244-EA3E60E5C9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1931729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_自訂版面配置">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59D5523-05A7-2149-8687-489FD8A6B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bg1"/>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chemeClr val="bg1"/>
                </a:solidFill>
                <a:latin typeface="Aileron Light"/>
                <a:ea typeface="微軟正黑體" panose="020B0604030504040204" pitchFamily="34" charset="-120"/>
                <a:cs typeface="Aileron SemiBold"/>
              </a:rPr>
              <a:t>議題 </a:t>
            </a:r>
            <a:r>
              <a:rPr lang="en-US" altLang="zh-TW" sz="5400" b="1" dirty="0">
                <a:solidFill>
                  <a:schemeClr val="bg1"/>
                </a:solidFill>
                <a:latin typeface="Aileron Light"/>
                <a:ea typeface="微軟正黑體" panose="020B0604030504040204" pitchFamily="34" charset="-120"/>
                <a:cs typeface="Aileron SemiBold"/>
              </a:rPr>
              <a:t>Agenda</a:t>
            </a:r>
            <a:r>
              <a:rPr lang="zh-TW" altLang="en-US" sz="5400" b="1" dirty="0">
                <a:solidFill>
                  <a:schemeClr val="bg1"/>
                </a:solidFill>
                <a:latin typeface="Aileron Light"/>
                <a:ea typeface="微軟正黑體" panose="020B0604030504040204" pitchFamily="34" charset="-120"/>
                <a:cs typeface="Aileron SemiBold"/>
              </a:rPr>
              <a:t> </a:t>
            </a:r>
            <a:endParaRPr lang="zh-TW" altLang="en-US" sz="5400" dirty="0">
              <a:solidFill>
                <a:schemeClr val="bg1"/>
              </a:solidFill>
              <a:latin typeface="Aileron SemiBold"/>
              <a:ea typeface="Microsoft JhengHei" charset="-120"/>
              <a:cs typeface="Aileron SemiBold"/>
            </a:endParaRPr>
          </a:p>
        </p:txBody>
      </p:sp>
      <p:pic>
        <p:nvPicPr>
          <p:cNvPr id="14" name="圖片 13">
            <a:extLst>
              <a:ext uri="{FF2B5EF4-FFF2-40B4-BE49-F238E27FC236}">
                <a16:creationId xmlns:a16="http://schemas.microsoft.com/office/drawing/2014/main" id="{40B03909-5E0F-3546-97F7-6801A2C11B12}"/>
              </a:ext>
            </a:extLst>
          </p:cNvPr>
          <p:cNvPicPr>
            <a:picLocks noChangeAspect="1"/>
          </p:cNvPicPr>
          <p:nvPr userDrawn="1"/>
        </p:nvPicPr>
        <p:blipFill>
          <a:blip r:embed="rId3"/>
          <a:stretch>
            <a:fillRect/>
          </a:stretch>
        </p:blipFill>
        <p:spPr>
          <a:xfrm>
            <a:off x="4300083" y="3312151"/>
            <a:ext cx="257722" cy="233697"/>
          </a:xfrm>
          <a:prstGeom prst="rect">
            <a:avLst/>
          </a:prstGeom>
        </p:spPr>
      </p:pic>
      <p:pic>
        <p:nvPicPr>
          <p:cNvPr id="15" name="圖片 14">
            <a:extLst>
              <a:ext uri="{FF2B5EF4-FFF2-40B4-BE49-F238E27FC236}">
                <a16:creationId xmlns:a16="http://schemas.microsoft.com/office/drawing/2014/main" id="{E6770E91-C07C-A142-88EF-42FE5E85060E}"/>
              </a:ext>
            </a:extLst>
          </p:cNvPr>
          <p:cNvPicPr>
            <a:picLocks noChangeAspect="1"/>
          </p:cNvPicPr>
          <p:nvPr userDrawn="1"/>
        </p:nvPicPr>
        <p:blipFill>
          <a:blip r:embed="rId3"/>
          <a:stretch>
            <a:fillRect/>
          </a:stretch>
        </p:blipFill>
        <p:spPr>
          <a:xfrm>
            <a:off x="4300083" y="3908399"/>
            <a:ext cx="257722" cy="233697"/>
          </a:xfrm>
          <a:prstGeom prst="rect">
            <a:avLst/>
          </a:prstGeom>
        </p:spPr>
      </p:pic>
      <p:pic>
        <p:nvPicPr>
          <p:cNvPr id="16" name="圖片 15">
            <a:extLst>
              <a:ext uri="{FF2B5EF4-FFF2-40B4-BE49-F238E27FC236}">
                <a16:creationId xmlns:a16="http://schemas.microsoft.com/office/drawing/2014/main" id="{B7569F45-4C07-D740-91BD-B83722FD5A3F}"/>
              </a:ext>
            </a:extLst>
          </p:cNvPr>
          <p:cNvPicPr>
            <a:picLocks noChangeAspect="1"/>
          </p:cNvPicPr>
          <p:nvPr userDrawn="1"/>
        </p:nvPicPr>
        <p:blipFill>
          <a:blip r:embed="rId3"/>
          <a:stretch>
            <a:fillRect/>
          </a:stretch>
        </p:blipFill>
        <p:spPr>
          <a:xfrm>
            <a:off x="4300083" y="4504647"/>
            <a:ext cx="257722" cy="233697"/>
          </a:xfrm>
          <a:prstGeom prst="rect">
            <a:avLst/>
          </a:prstGeom>
        </p:spPr>
      </p:pic>
      <p:pic>
        <p:nvPicPr>
          <p:cNvPr id="2" name="圖片 1">
            <a:extLst>
              <a:ext uri="{FF2B5EF4-FFF2-40B4-BE49-F238E27FC236}">
                <a16:creationId xmlns:a16="http://schemas.microsoft.com/office/drawing/2014/main" id="{EA7B9627-1557-457B-A5A8-396E18C109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28850" y="789357"/>
            <a:ext cx="1590829" cy="582243"/>
          </a:xfrm>
          <a:prstGeom prst="rect">
            <a:avLst/>
          </a:prstGeom>
        </p:spPr>
      </p:pic>
    </p:spTree>
    <p:extLst>
      <p:ext uri="{BB962C8B-B14F-4D97-AF65-F5344CB8AC3E}">
        <p14:creationId xmlns:p14="http://schemas.microsoft.com/office/powerpoint/2010/main" val="1278468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ABDC672-4A96-ED49-94B8-674B309FB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18"/>
            <a:ext cx="12192000" cy="6858000"/>
          </a:xfrm>
          <a:prstGeom prst="rect">
            <a:avLst/>
          </a:prstGeom>
        </p:spPr>
      </p:pic>
      <p:pic>
        <p:nvPicPr>
          <p:cNvPr id="20" name="圖片 19">
            <a:extLst>
              <a:ext uri="{FF2B5EF4-FFF2-40B4-BE49-F238E27FC236}">
                <a16:creationId xmlns:a16="http://schemas.microsoft.com/office/drawing/2014/main" id="{35F25527-2713-8344-B361-8B13AD3A4730}"/>
              </a:ext>
            </a:extLst>
          </p:cNvPr>
          <p:cNvPicPr>
            <a:picLocks noChangeAspect="1"/>
          </p:cNvPicPr>
          <p:nvPr userDrawn="1"/>
        </p:nvPicPr>
        <p:blipFill>
          <a:blip r:embed="rId3"/>
          <a:stretch>
            <a:fillRect/>
          </a:stretch>
        </p:blipFill>
        <p:spPr>
          <a:xfrm>
            <a:off x="2190198" y="802841"/>
            <a:ext cx="1676400" cy="609600"/>
          </a:xfrm>
          <a:prstGeom prst="rect">
            <a:avLst/>
          </a:prstGeom>
        </p:spPr>
      </p:pic>
      <p:sp>
        <p:nvSpPr>
          <p:cNvPr id="10" name="文字方塊 9">
            <a:extLst>
              <a:ext uri="{FF2B5EF4-FFF2-40B4-BE49-F238E27FC236}">
                <a16:creationId xmlns:a16="http://schemas.microsoft.com/office/drawing/2014/main" id="{37228740-4FAB-0240-B5E7-9C7AB5FD716A}"/>
              </a:ext>
            </a:extLst>
          </p:cNvPr>
          <p:cNvSpPr txBox="1"/>
          <p:nvPr userDrawn="1"/>
        </p:nvSpPr>
        <p:spPr>
          <a:xfrm>
            <a:off x="4583305" y="3198167"/>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1" name="文字方塊 10">
            <a:extLst>
              <a:ext uri="{FF2B5EF4-FFF2-40B4-BE49-F238E27FC236}">
                <a16:creationId xmlns:a16="http://schemas.microsoft.com/office/drawing/2014/main" id="{0F8D0EAB-54FF-5F44-8524-F14BC61EDFAA}"/>
              </a:ext>
            </a:extLst>
          </p:cNvPr>
          <p:cNvSpPr txBox="1"/>
          <p:nvPr userDrawn="1"/>
        </p:nvSpPr>
        <p:spPr>
          <a:xfrm>
            <a:off x="4586743" y="3794415"/>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2" name="文字方塊 11">
            <a:extLst>
              <a:ext uri="{FF2B5EF4-FFF2-40B4-BE49-F238E27FC236}">
                <a16:creationId xmlns:a16="http://schemas.microsoft.com/office/drawing/2014/main" id="{9891261A-37E0-C54B-8ED3-81BE9C0A0856}"/>
              </a:ext>
            </a:extLst>
          </p:cNvPr>
          <p:cNvSpPr txBox="1"/>
          <p:nvPr userDrawn="1"/>
        </p:nvSpPr>
        <p:spPr>
          <a:xfrm>
            <a:off x="4583305" y="4390663"/>
            <a:ext cx="2031325" cy="461665"/>
          </a:xfrm>
          <a:prstGeom prst="rect">
            <a:avLst/>
          </a:prstGeom>
          <a:noFill/>
        </p:spPr>
        <p:txBody>
          <a:bodyPr wrap="none" rtlCol="0">
            <a:spAutoFit/>
          </a:bodyPr>
          <a:lstStyle/>
          <a:p>
            <a:pPr algn="l"/>
            <a:r>
              <a:rPr kumimoji="1" lang="zh-TW" altLang="en-US" sz="24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你的章節名稱</a:t>
            </a:r>
          </a:p>
        </p:txBody>
      </p:sp>
      <p:sp>
        <p:nvSpPr>
          <p:cNvPr id="13" name="矩形 12">
            <a:extLst>
              <a:ext uri="{FF2B5EF4-FFF2-40B4-BE49-F238E27FC236}">
                <a16:creationId xmlns:a16="http://schemas.microsoft.com/office/drawing/2014/main" id="{BA576E2F-6042-F440-B08E-151858B33AEE}"/>
              </a:ext>
            </a:extLst>
          </p:cNvPr>
          <p:cNvSpPr/>
          <p:nvPr userDrawn="1"/>
        </p:nvSpPr>
        <p:spPr>
          <a:xfrm>
            <a:off x="4162520" y="1976714"/>
            <a:ext cx="5385661" cy="923330"/>
          </a:xfrm>
          <a:prstGeom prst="rect">
            <a:avLst/>
          </a:prstGeom>
          <a:noFill/>
        </p:spPr>
        <p:txBody>
          <a:bodyPr wrap="square">
            <a:spAutoFit/>
          </a:bodyPr>
          <a:lstStyle/>
          <a:p>
            <a:pPr algn="l"/>
            <a:r>
              <a:rPr lang="zh-TW" altLang="en-US" sz="5400" b="1" dirty="0">
                <a:solidFill>
                  <a:srgbClr val="00AED4"/>
                </a:solidFill>
                <a:latin typeface="Aileron Light"/>
                <a:ea typeface="微軟正黑體" panose="020B0604030504040204" pitchFamily="34" charset="-120"/>
                <a:cs typeface="Aileron SemiBold"/>
              </a:rPr>
              <a:t>議題 </a:t>
            </a:r>
            <a:r>
              <a:rPr lang="en-US" altLang="zh-TW" sz="5400" b="1" dirty="0">
                <a:solidFill>
                  <a:srgbClr val="00AED4"/>
                </a:solidFill>
                <a:latin typeface="Aileron Light"/>
                <a:ea typeface="微軟正黑體" panose="020B0604030504040204" pitchFamily="34" charset="-120"/>
                <a:cs typeface="Aileron SemiBold"/>
              </a:rPr>
              <a:t>Agenda</a:t>
            </a:r>
            <a:r>
              <a:rPr lang="zh-TW" altLang="en-US" sz="5400" b="1" dirty="0">
                <a:solidFill>
                  <a:srgbClr val="00AED4"/>
                </a:solidFill>
                <a:latin typeface="Aileron Light"/>
                <a:ea typeface="微軟正黑體" panose="020B0604030504040204" pitchFamily="34" charset="-120"/>
                <a:cs typeface="Aileron SemiBold"/>
              </a:rPr>
              <a:t> </a:t>
            </a:r>
            <a:endParaRPr lang="zh-TW" altLang="en-US" sz="5400" dirty="0">
              <a:solidFill>
                <a:srgbClr val="00AED4"/>
              </a:solidFill>
              <a:latin typeface="Aileron SemiBold"/>
              <a:ea typeface="Microsoft JhengHei" charset="-120"/>
              <a:cs typeface="Aileron SemiBold"/>
            </a:endParaRPr>
          </a:p>
        </p:txBody>
      </p:sp>
      <p:pic>
        <p:nvPicPr>
          <p:cNvPr id="4" name="圖片 3">
            <a:extLst>
              <a:ext uri="{FF2B5EF4-FFF2-40B4-BE49-F238E27FC236}">
                <a16:creationId xmlns:a16="http://schemas.microsoft.com/office/drawing/2014/main" id="{4491802C-E715-8B4F-8BF5-B0AD2693D478}"/>
              </a:ext>
            </a:extLst>
          </p:cNvPr>
          <p:cNvPicPr>
            <a:picLocks noChangeAspect="1"/>
          </p:cNvPicPr>
          <p:nvPr userDrawn="1"/>
        </p:nvPicPr>
        <p:blipFill>
          <a:blip r:embed="rId4"/>
          <a:stretch>
            <a:fillRect/>
          </a:stretch>
        </p:blipFill>
        <p:spPr>
          <a:xfrm>
            <a:off x="4282326" y="3310355"/>
            <a:ext cx="288229" cy="261327"/>
          </a:xfrm>
          <a:prstGeom prst="rect">
            <a:avLst/>
          </a:prstGeom>
        </p:spPr>
      </p:pic>
      <p:pic>
        <p:nvPicPr>
          <p:cNvPr id="18" name="圖片 17">
            <a:extLst>
              <a:ext uri="{FF2B5EF4-FFF2-40B4-BE49-F238E27FC236}">
                <a16:creationId xmlns:a16="http://schemas.microsoft.com/office/drawing/2014/main" id="{A99B1090-BF51-6044-BFB4-44997DCCB7AF}"/>
              </a:ext>
            </a:extLst>
          </p:cNvPr>
          <p:cNvPicPr>
            <a:picLocks noChangeAspect="1"/>
          </p:cNvPicPr>
          <p:nvPr userDrawn="1"/>
        </p:nvPicPr>
        <p:blipFill>
          <a:blip r:embed="rId4"/>
          <a:stretch>
            <a:fillRect/>
          </a:stretch>
        </p:blipFill>
        <p:spPr>
          <a:xfrm>
            <a:off x="4282326" y="3917257"/>
            <a:ext cx="288229" cy="261327"/>
          </a:xfrm>
          <a:prstGeom prst="rect">
            <a:avLst/>
          </a:prstGeom>
        </p:spPr>
      </p:pic>
      <p:pic>
        <p:nvPicPr>
          <p:cNvPr id="19" name="圖片 18">
            <a:extLst>
              <a:ext uri="{FF2B5EF4-FFF2-40B4-BE49-F238E27FC236}">
                <a16:creationId xmlns:a16="http://schemas.microsoft.com/office/drawing/2014/main" id="{5525E8BE-3CAF-374C-9B79-402B56447A87}"/>
              </a:ext>
            </a:extLst>
          </p:cNvPr>
          <p:cNvPicPr>
            <a:picLocks noChangeAspect="1"/>
          </p:cNvPicPr>
          <p:nvPr userDrawn="1"/>
        </p:nvPicPr>
        <p:blipFill>
          <a:blip r:embed="rId4"/>
          <a:stretch>
            <a:fillRect/>
          </a:stretch>
        </p:blipFill>
        <p:spPr>
          <a:xfrm>
            <a:off x="4282326" y="4524160"/>
            <a:ext cx="288229" cy="261327"/>
          </a:xfrm>
          <a:prstGeom prst="rect">
            <a:avLst/>
          </a:prstGeom>
        </p:spPr>
      </p:pic>
    </p:spTree>
    <p:extLst>
      <p:ext uri="{BB962C8B-B14F-4D97-AF65-F5344CB8AC3E}">
        <p14:creationId xmlns:p14="http://schemas.microsoft.com/office/powerpoint/2010/main" val="107710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3_自訂版面配置">
    <p:spTree>
      <p:nvGrpSpPr>
        <p:cNvPr id="1" name=""/>
        <p:cNvGrpSpPr/>
        <p:nvPr/>
      </p:nvGrpSpPr>
      <p:grpSpPr>
        <a:xfrm>
          <a:off x="0" y="0"/>
          <a:ext cx="0" cy="0"/>
          <a:chOff x="0" y="0"/>
          <a:chExt cx="0" cy="0"/>
        </a:xfrm>
      </p:grpSpPr>
      <p:sp>
        <p:nvSpPr>
          <p:cNvPr id="11" name="矩形 10"/>
          <p:cNvSpPr/>
          <p:nvPr userDrawn="1"/>
        </p:nvSpPr>
        <p:spPr>
          <a:xfrm>
            <a:off x="65549" y="83902"/>
            <a:ext cx="12060903" cy="6710516"/>
          </a:xfrm>
          <a:prstGeom prst="rect">
            <a:avLst/>
          </a:prstGeom>
          <a:solidFill>
            <a:srgbClr val="AFE6EF">
              <a:alpha val="15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zh-TW" altLang="en-US" dirty="0"/>
          </a:p>
        </p:txBody>
      </p:sp>
      <p:sp>
        <p:nvSpPr>
          <p:cNvPr id="7" name="橢圓 6">
            <a:extLst>
              <a:ext uri="{FF2B5EF4-FFF2-40B4-BE49-F238E27FC236}">
                <a16:creationId xmlns:a16="http://schemas.microsoft.com/office/drawing/2014/main" id="{79F706DF-68C7-C345-8D07-454C98ADF027}"/>
              </a:ext>
            </a:extLst>
          </p:cNvPr>
          <p:cNvSpPr>
            <a:spLocks noChangeAspect="1"/>
          </p:cNvSpPr>
          <p:nvPr userDrawn="1"/>
        </p:nvSpPr>
        <p:spPr>
          <a:xfrm>
            <a:off x="3292303" y="729000"/>
            <a:ext cx="5400000" cy="54000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pic>
        <p:nvPicPr>
          <p:cNvPr id="5" name="圖片 4">
            <a:extLst>
              <a:ext uri="{FF2B5EF4-FFF2-40B4-BE49-F238E27FC236}">
                <a16:creationId xmlns:a16="http://schemas.microsoft.com/office/drawing/2014/main" id="{9842B794-9B49-4445-883E-568D425A5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380" y="739160"/>
            <a:ext cx="5400000" cy="5400000"/>
          </a:xfrm>
          <a:prstGeom prst="rect">
            <a:avLst/>
          </a:prstGeom>
        </p:spPr>
      </p:pic>
      <p:sp>
        <p:nvSpPr>
          <p:cNvPr id="10" name="矩形 9">
            <a:extLst>
              <a:ext uri="{FF2B5EF4-FFF2-40B4-BE49-F238E27FC236}">
                <a16:creationId xmlns:a16="http://schemas.microsoft.com/office/drawing/2014/main" id="{C31C54B4-64BD-184F-8867-E840340B00D1}"/>
              </a:ext>
            </a:extLst>
          </p:cNvPr>
          <p:cNvSpPr/>
          <p:nvPr userDrawn="1"/>
        </p:nvSpPr>
        <p:spPr>
          <a:xfrm>
            <a:off x="3403169" y="1784598"/>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2" name="文字方塊 11">
            <a:extLst>
              <a:ext uri="{FF2B5EF4-FFF2-40B4-BE49-F238E27FC236}">
                <a16:creationId xmlns:a16="http://schemas.microsoft.com/office/drawing/2014/main" id="{21D6389C-91C6-9A42-9CEF-6B7FAC34CFDE}"/>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4" name="圖片 13">
            <a:extLst>
              <a:ext uri="{FF2B5EF4-FFF2-40B4-BE49-F238E27FC236}">
                <a16:creationId xmlns:a16="http://schemas.microsoft.com/office/drawing/2014/main" id="{CBAA3F65-ED51-9E4E-85F1-DF1210FAA1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342095"/>
            <a:ext cx="1104900" cy="38100"/>
          </a:xfrm>
          <a:prstGeom prst="rect">
            <a:avLst/>
          </a:prstGeom>
        </p:spPr>
      </p:pic>
      <p:sp>
        <p:nvSpPr>
          <p:cNvPr id="15" name="文字方塊 14">
            <a:extLst>
              <a:ext uri="{FF2B5EF4-FFF2-40B4-BE49-F238E27FC236}">
                <a16:creationId xmlns:a16="http://schemas.microsoft.com/office/drawing/2014/main" id="{A2291D74-DE4A-004F-B583-58BF18930405}"/>
              </a:ext>
            </a:extLst>
          </p:cNvPr>
          <p:cNvSpPr txBox="1"/>
          <p:nvPr userDrawn="1"/>
        </p:nvSpPr>
        <p:spPr>
          <a:xfrm>
            <a:off x="4052388" y="3424319"/>
            <a:ext cx="3877985" cy="1526380"/>
          </a:xfrm>
          <a:prstGeom prst="rect">
            <a:avLst/>
          </a:prstGeom>
          <a:noFill/>
        </p:spPr>
        <p:txBody>
          <a:bodyPr wrap="none" rtlCol="0">
            <a:spAutoFit/>
          </a:bodyPr>
          <a:lstStyle/>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a:t>
            </a:r>
            <a:endParaRPr kumimoji="1" lang="en-US" altLang="zh-TW"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你的內文你的內文你的內文你的內文內文</a:t>
            </a:r>
          </a:p>
          <a:p>
            <a:pPr algn="ctr">
              <a:lnSpc>
                <a:spcPct val="150000"/>
              </a:lnSpc>
            </a:pPr>
            <a:endParaRPr kumimoji="1" lang="zh-TW" altLang="en-US" sz="1600"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D243296C-6B3A-4DC7-9D5C-CAEF46C7CF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13107"/>
            <a:ext cx="1590829" cy="582243"/>
          </a:xfrm>
          <a:prstGeom prst="rect">
            <a:avLst/>
          </a:prstGeom>
        </p:spPr>
      </p:pic>
    </p:spTree>
    <p:extLst>
      <p:ext uri="{BB962C8B-B14F-4D97-AF65-F5344CB8AC3E}">
        <p14:creationId xmlns:p14="http://schemas.microsoft.com/office/powerpoint/2010/main" val="6809097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_自訂版面配置">
    <p:spTree>
      <p:nvGrpSpPr>
        <p:cNvPr id="1" name=""/>
        <p:cNvGrpSpPr/>
        <p:nvPr/>
      </p:nvGrpSpPr>
      <p:grpSpPr>
        <a:xfrm>
          <a:off x="0" y="0"/>
          <a:ext cx="0" cy="0"/>
          <a:chOff x="0" y="0"/>
          <a:chExt cx="0" cy="0"/>
        </a:xfrm>
      </p:grpSpPr>
      <p:pic>
        <p:nvPicPr>
          <p:cNvPr id="4" name="圖片 3" descr="一張含有 鳥, 花 的圖片&#10;&#10;自動產生的描述">
            <a:extLst>
              <a:ext uri="{FF2B5EF4-FFF2-40B4-BE49-F238E27FC236}">
                <a16:creationId xmlns:a16="http://schemas.microsoft.com/office/drawing/2014/main" id="{5BB6DD85-1B06-5D42-9D5E-09A20D40D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136162" y="3759369"/>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249857" y="3825658"/>
            <a:ext cx="1415772" cy="830997"/>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a:t>
            </a:r>
            <a:endParaRPr kumimoji="1" lang="en-US" altLang="zh-TW" sz="2400" dirty="0">
              <a:latin typeface="DFPHeiMedium-B5" panose="020B0500000000000000" pitchFamily="34" charset="-128"/>
              <a:ea typeface="DFPHeiMedium-B5" panose="020B0500000000000000" pitchFamily="34" charset="-128"/>
              <a:cs typeface="DFPHeiMedium-B5" panose="020B0500000000000000" pitchFamily="34" charset="-128"/>
            </a:endParaRPr>
          </a:p>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或副標</a:t>
            </a:r>
          </a:p>
        </p:txBody>
      </p:sp>
      <p:sp>
        <p:nvSpPr>
          <p:cNvPr id="9" name="文字方塊 8">
            <a:extLst>
              <a:ext uri="{FF2B5EF4-FFF2-40B4-BE49-F238E27FC236}">
                <a16:creationId xmlns:a16="http://schemas.microsoft.com/office/drawing/2014/main" id="{F312CBA3-6E13-EA49-AD8D-A58E703983F5}"/>
              </a:ext>
            </a:extLst>
          </p:cNvPr>
          <p:cNvSpPr txBox="1"/>
          <p:nvPr userDrawn="1"/>
        </p:nvSpPr>
        <p:spPr>
          <a:xfrm>
            <a:off x="1187480" y="4722944"/>
            <a:ext cx="8956298" cy="1705660"/>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
        <p:nvSpPr>
          <p:cNvPr id="11" name="그림 개체 틀 4">
            <a:extLst>
              <a:ext uri="{FF2B5EF4-FFF2-40B4-BE49-F238E27FC236}">
                <a16:creationId xmlns:a16="http://schemas.microsoft.com/office/drawing/2014/main" id="{E21D2826-D4DC-024F-9F65-57644FA402AE}"/>
              </a:ext>
            </a:extLst>
          </p:cNvPr>
          <p:cNvSpPr>
            <a:spLocks noGrp="1"/>
          </p:cNvSpPr>
          <p:nvPr>
            <p:ph type="pic" sz="quarter" idx="10" hasCustomPrompt="1"/>
          </p:nvPr>
        </p:nvSpPr>
        <p:spPr>
          <a:xfrm>
            <a:off x="0" y="0"/>
            <a:ext cx="12191999" cy="3429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0" name="圖片 9">
            <a:extLst>
              <a:ext uri="{FF2B5EF4-FFF2-40B4-BE49-F238E27FC236}">
                <a16:creationId xmlns:a16="http://schemas.microsoft.com/office/drawing/2014/main" id="{11F8575E-AF14-9445-AE92-D75BCD60BD64}"/>
              </a:ext>
            </a:extLst>
          </p:cNvPr>
          <p:cNvPicPr>
            <a:picLocks noChangeAspect="1"/>
          </p:cNvPicPr>
          <p:nvPr userDrawn="1"/>
        </p:nvPicPr>
        <p:blipFill>
          <a:blip r:embed="rId3"/>
          <a:stretch>
            <a:fillRect/>
          </a:stretch>
        </p:blipFill>
        <p:spPr>
          <a:xfrm>
            <a:off x="887923" y="3000997"/>
            <a:ext cx="38100" cy="3175000"/>
          </a:xfrm>
          <a:prstGeom prst="rect">
            <a:avLst/>
          </a:prstGeom>
        </p:spPr>
      </p:pic>
      <p:pic>
        <p:nvPicPr>
          <p:cNvPr id="12" name="圖片 11">
            <a:extLst>
              <a:ext uri="{FF2B5EF4-FFF2-40B4-BE49-F238E27FC236}">
                <a16:creationId xmlns:a16="http://schemas.microsoft.com/office/drawing/2014/main" id="{EE89C092-9544-D84E-97F8-8DFD7BD7D7D5}"/>
              </a:ext>
            </a:extLst>
          </p:cNvPr>
          <p:cNvPicPr>
            <a:picLocks noChangeAspect="1"/>
          </p:cNvPicPr>
          <p:nvPr userDrawn="1"/>
        </p:nvPicPr>
        <p:blipFill>
          <a:blip r:embed="rId4"/>
          <a:stretch>
            <a:fillRect/>
          </a:stretch>
        </p:blipFill>
        <p:spPr>
          <a:xfrm>
            <a:off x="198780" y="186994"/>
            <a:ext cx="1732780" cy="638393"/>
          </a:xfrm>
          <a:prstGeom prst="rect">
            <a:avLst/>
          </a:prstGeom>
        </p:spPr>
      </p:pic>
    </p:spTree>
    <p:extLst>
      <p:ext uri="{BB962C8B-B14F-4D97-AF65-F5344CB8AC3E}">
        <p14:creationId xmlns:p14="http://schemas.microsoft.com/office/powerpoint/2010/main" val="206967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9962629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93012143-2F63-FA4E-A112-B01AAD20B4EC}"/>
              </a:ext>
            </a:extLst>
          </p:cNvPr>
          <p:cNvSpPr>
            <a:spLocks noGrp="1"/>
          </p:cNvSpPr>
          <p:nvPr>
            <p:ph type="pic" sz="quarter" idx="13" hasCustomPrompt="1"/>
          </p:nvPr>
        </p:nvSpPr>
        <p:spPr>
          <a:xfrm>
            <a:off x="640675" y="1384780"/>
            <a:ext cx="6781577" cy="4088439"/>
          </a:xfrm>
          <a:prstGeom prst="rect">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7" name="矩形 6">
            <a:extLst>
              <a:ext uri="{FF2B5EF4-FFF2-40B4-BE49-F238E27FC236}">
                <a16:creationId xmlns:a16="http://schemas.microsoft.com/office/drawing/2014/main" id="{705FBE8D-AE17-2C4E-8775-80C99A3BFC00}"/>
              </a:ext>
            </a:extLst>
          </p:cNvPr>
          <p:cNvSpPr/>
          <p:nvPr userDrawn="1"/>
        </p:nvSpPr>
        <p:spPr>
          <a:xfrm>
            <a:off x="7622022" y="1664755"/>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3F975C76-230A-454A-A927-297511DD9454}"/>
              </a:ext>
            </a:extLst>
          </p:cNvPr>
          <p:cNvSpPr txBox="1"/>
          <p:nvPr userDrawn="1"/>
        </p:nvSpPr>
        <p:spPr>
          <a:xfrm>
            <a:off x="7673340" y="2628330"/>
            <a:ext cx="3877985" cy="2536656"/>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9" name="圖片 8">
            <a:extLst>
              <a:ext uri="{FF2B5EF4-FFF2-40B4-BE49-F238E27FC236}">
                <a16:creationId xmlns:a16="http://schemas.microsoft.com/office/drawing/2014/main" id="{56CA4B97-A304-564F-9FCC-F962D3955EFC}"/>
              </a:ext>
            </a:extLst>
          </p:cNvPr>
          <p:cNvPicPr>
            <a:picLocks noChangeAspect="1"/>
          </p:cNvPicPr>
          <p:nvPr userDrawn="1"/>
        </p:nvPicPr>
        <p:blipFill>
          <a:blip r:embed="rId2"/>
          <a:stretch>
            <a:fillRect/>
          </a:stretch>
        </p:blipFill>
        <p:spPr>
          <a:xfrm>
            <a:off x="6987022" y="4845346"/>
            <a:ext cx="1270000" cy="38100"/>
          </a:xfrm>
          <a:prstGeom prst="rect">
            <a:avLst/>
          </a:prstGeom>
        </p:spPr>
      </p:pic>
      <p:pic>
        <p:nvPicPr>
          <p:cNvPr id="3" name="圖片 2">
            <a:extLst>
              <a:ext uri="{FF2B5EF4-FFF2-40B4-BE49-F238E27FC236}">
                <a16:creationId xmlns:a16="http://schemas.microsoft.com/office/drawing/2014/main" id="{9D14004E-C6DE-48E2-B5CF-8742AD85C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575" y="222132"/>
            <a:ext cx="1590829" cy="582243"/>
          </a:xfrm>
          <a:prstGeom prst="rect">
            <a:avLst/>
          </a:prstGeom>
        </p:spPr>
      </p:pic>
    </p:spTree>
    <p:extLst>
      <p:ext uri="{BB962C8B-B14F-4D97-AF65-F5344CB8AC3E}">
        <p14:creationId xmlns:p14="http://schemas.microsoft.com/office/powerpoint/2010/main" val="233035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11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9295379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114986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153442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826879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4944723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7789114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197192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8178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5276278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016917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451102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228014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581024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597515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24368686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3527427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582258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1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62F98A6-907A-364A-BD7E-FC88F9CC5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328BBD9F-BC39-794D-BA2A-2FE472D49371}"/>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8" name="文字方塊 7">
            <a:extLst>
              <a:ext uri="{FF2B5EF4-FFF2-40B4-BE49-F238E27FC236}">
                <a16:creationId xmlns:a16="http://schemas.microsoft.com/office/drawing/2014/main" id="{219BFA31-2ACD-2B4A-84E9-1F664F0F573F}"/>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9F1F34E-1872-AD48-8528-084995304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835F9917-18E6-AB43-BFEF-F4F962F7214F}"/>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A12F5D1-B036-493C-A96A-FFCC7F3DDE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185407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自訂版面配置">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27B1E84-EF34-1147-B948-442C56948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a:extLst>
              <a:ext uri="{FF2B5EF4-FFF2-40B4-BE49-F238E27FC236}">
                <a16:creationId xmlns:a16="http://schemas.microsoft.com/office/drawing/2014/main" id="{14AA10C0-D964-D74D-9E91-DCC406D7C8D8}"/>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8" name="文字方塊 17">
            <a:extLst>
              <a:ext uri="{FF2B5EF4-FFF2-40B4-BE49-F238E27FC236}">
                <a16:creationId xmlns:a16="http://schemas.microsoft.com/office/drawing/2014/main" id="{0DBF89EB-9537-E143-B32F-58E4496A005B}"/>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9" name="圖片 18">
            <a:extLst>
              <a:ext uri="{FF2B5EF4-FFF2-40B4-BE49-F238E27FC236}">
                <a16:creationId xmlns:a16="http://schemas.microsoft.com/office/drawing/2014/main" id="{246AE6BE-69A5-A145-B535-0C30BBCE4F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20" name="文字方塊 19">
            <a:extLst>
              <a:ext uri="{FF2B5EF4-FFF2-40B4-BE49-F238E27FC236}">
                <a16:creationId xmlns:a16="http://schemas.microsoft.com/office/drawing/2014/main" id="{070D5023-4803-144C-AB8A-DB8187109DD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9426ADFF-B481-4B4A-A1B4-FD988E3E22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17724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9EB1622-577A-45D7-9B8C-A272B5FF0957}" type="datetimeFigureOut">
              <a:rPr lang="zh-TW" altLang="en-US" smtClean="0"/>
              <a:t>2024/2/21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6218726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72532CC-ADBD-8749-809C-5BA411D2F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84400E6D-7548-A047-BEAF-79F42B5549B7}"/>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DF86C1C4-BE9D-814F-8615-AB13A9508F9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7613F620-B4F8-8F45-977A-4D015BA53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C2FC8635-D6A6-124A-A93E-64F5D0F282AD}"/>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49384D30-9122-4206-B62D-7E568A5DF9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82957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8_自訂版面配置">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FBEDA737-769D-A042-9D4D-DDF66136A6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CE428139-DED6-C048-8726-611E1C0EEBD4}"/>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17" name="文字方塊 16">
            <a:extLst>
              <a:ext uri="{FF2B5EF4-FFF2-40B4-BE49-F238E27FC236}">
                <a16:creationId xmlns:a16="http://schemas.microsoft.com/office/drawing/2014/main" id="{FDEAC884-282E-1749-AA88-A51E0E40A677}"/>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8" name="圖片 17">
            <a:extLst>
              <a:ext uri="{FF2B5EF4-FFF2-40B4-BE49-F238E27FC236}">
                <a16:creationId xmlns:a16="http://schemas.microsoft.com/office/drawing/2014/main" id="{73AA969D-F8CC-214B-A0FD-15A6C1EAB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9" name="文字方塊 18">
            <a:extLst>
              <a:ext uri="{FF2B5EF4-FFF2-40B4-BE49-F238E27FC236}">
                <a16:creationId xmlns:a16="http://schemas.microsoft.com/office/drawing/2014/main" id="{21D9AF84-9097-7948-A24D-5BB3DBD598F6}"/>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9EE3039-1C7B-4EB2-BEAB-89D6DE0B5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42380627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9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496B17-FE42-F942-BAF4-596B6614A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5DCDED82-5E14-3246-B27C-6EC2D2BCA2D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90003400-0664-BD4A-AF61-C2E4C7E95A80}"/>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F23F5C58-577F-284A-A15A-0166BAB96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06013C05-4433-B148-9957-056A14708D9B}"/>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12B5724E-A629-4E83-A6F9-FC14504EA0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21334272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5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BA495D9E-D8CE-2B4A-8E88-7F3BBCB41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2CD210B3-D69B-BF4B-9904-DF697718CDFD}"/>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1249434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2_自訂版面配置">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1F6DBBAB-AD51-E841-8B0E-EF2A856C3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12" name="圖片 11">
            <a:extLst>
              <a:ext uri="{FF2B5EF4-FFF2-40B4-BE49-F238E27FC236}">
                <a16:creationId xmlns:a16="http://schemas.microsoft.com/office/drawing/2014/main" id="{FE243826-0358-B84B-8707-38864775389F}"/>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364164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1_自訂版面配置">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1EE8A6EB-2D33-804F-9B48-B4EA7C4EA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圖片 6">
            <a:extLst>
              <a:ext uri="{FF2B5EF4-FFF2-40B4-BE49-F238E27FC236}">
                <a16:creationId xmlns:a16="http://schemas.microsoft.com/office/drawing/2014/main" id="{95734B16-0F0A-D644-9F05-607E023ED385}"/>
              </a:ext>
            </a:extLst>
          </p:cNvPr>
          <p:cNvPicPr>
            <a:picLocks noChangeAspect="1"/>
          </p:cNvPicPr>
          <p:nvPr userDrawn="1"/>
        </p:nvPicPr>
        <p:blipFill>
          <a:blip r:embed="rId3"/>
          <a:stretch>
            <a:fillRect/>
          </a:stretch>
        </p:blipFill>
        <p:spPr>
          <a:xfrm>
            <a:off x="377688" y="311426"/>
            <a:ext cx="1676400" cy="609600"/>
          </a:xfrm>
          <a:prstGeom prst="rect">
            <a:avLst/>
          </a:prstGeom>
        </p:spPr>
      </p:pic>
      <p:sp>
        <p:nvSpPr>
          <p:cNvPr id="8" name="矩形 7">
            <a:extLst>
              <a:ext uri="{FF2B5EF4-FFF2-40B4-BE49-F238E27FC236}">
                <a16:creationId xmlns:a16="http://schemas.microsoft.com/office/drawing/2014/main" id="{328F223A-3F05-3A42-BD93-4D1EC41A078F}"/>
              </a:ext>
            </a:extLst>
          </p:cNvPr>
          <p:cNvSpPr/>
          <p:nvPr userDrawn="1"/>
        </p:nvSpPr>
        <p:spPr>
          <a:xfrm>
            <a:off x="5355831" y="1816966"/>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9" name="文字方塊 8">
            <a:extLst>
              <a:ext uri="{FF2B5EF4-FFF2-40B4-BE49-F238E27FC236}">
                <a16:creationId xmlns:a16="http://schemas.microsoft.com/office/drawing/2014/main" id="{C68CA8EE-939A-0F4C-8B9E-AA4FA8773B78}"/>
              </a:ext>
            </a:extLst>
          </p:cNvPr>
          <p:cNvSpPr txBox="1"/>
          <p:nvPr userDrawn="1"/>
        </p:nvSpPr>
        <p:spPr>
          <a:xfrm>
            <a:off x="5388199" y="2739202"/>
            <a:ext cx="2339102" cy="461665"/>
          </a:xfrm>
          <a:prstGeom prst="rect">
            <a:avLst/>
          </a:prstGeom>
          <a:noFill/>
        </p:spPr>
        <p:txBody>
          <a:bodyPr wrap="none" rtlCol="0">
            <a:spAutoFit/>
          </a:bodyPr>
          <a:lstStyle/>
          <a:p>
            <a:pPr algn="l"/>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10" name="圖片 9">
            <a:extLst>
              <a:ext uri="{FF2B5EF4-FFF2-40B4-BE49-F238E27FC236}">
                <a16:creationId xmlns:a16="http://schemas.microsoft.com/office/drawing/2014/main" id="{C7250216-EC99-274B-BA58-41C72561F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5763" y="3293543"/>
            <a:ext cx="1104900" cy="38100"/>
          </a:xfrm>
          <a:prstGeom prst="rect">
            <a:avLst/>
          </a:prstGeom>
        </p:spPr>
      </p:pic>
      <p:sp>
        <p:nvSpPr>
          <p:cNvPr id="11" name="文字方塊 10">
            <a:extLst>
              <a:ext uri="{FF2B5EF4-FFF2-40B4-BE49-F238E27FC236}">
                <a16:creationId xmlns:a16="http://schemas.microsoft.com/office/drawing/2014/main" id="{924613F0-4168-CC40-A8B5-6EAD535284B0}"/>
              </a:ext>
            </a:extLst>
          </p:cNvPr>
          <p:cNvSpPr txBox="1"/>
          <p:nvPr userDrawn="1"/>
        </p:nvSpPr>
        <p:spPr>
          <a:xfrm>
            <a:off x="5403878" y="3424319"/>
            <a:ext cx="3877985" cy="874598"/>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spTree>
    <p:extLst>
      <p:ext uri="{BB962C8B-B14F-4D97-AF65-F5344CB8AC3E}">
        <p14:creationId xmlns:p14="http://schemas.microsoft.com/office/powerpoint/2010/main" val="2464337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_自訂版面配置">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E2C93E1A-3E8A-F048-A7C9-C1BD815BA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B25049FC-49F3-8C40-89B7-5353309C7E5E}"/>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C86B4AE4-D236-3049-B16C-7B6ADA307A3B}"/>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9" name="圖片 8">
            <a:extLst>
              <a:ext uri="{FF2B5EF4-FFF2-40B4-BE49-F238E27FC236}">
                <a16:creationId xmlns:a16="http://schemas.microsoft.com/office/drawing/2014/main" id="{6B033369-FEB6-8349-94DB-091A3DC3B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10" name="文字方塊 9">
            <a:extLst>
              <a:ext uri="{FF2B5EF4-FFF2-40B4-BE49-F238E27FC236}">
                <a16:creationId xmlns:a16="http://schemas.microsoft.com/office/drawing/2014/main" id="{73B11C2B-0A8C-AF43-B7B5-2767F1185994}"/>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8" name="圖片 7">
            <a:extLst>
              <a:ext uri="{FF2B5EF4-FFF2-40B4-BE49-F238E27FC236}">
                <a16:creationId xmlns:a16="http://schemas.microsoft.com/office/drawing/2014/main" id="{600EAB7E-B1B3-9548-A3B2-A1DAAB7F441D}"/>
              </a:ext>
            </a:extLst>
          </p:cNvPr>
          <p:cNvPicPr>
            <a:picLocks noChangeAspect="1"/>
          </p:cNvPicPr>
          <p:nvPr userDrawn="1"/>
        </p:nvPicPr>
        <p:blipFill>
          <a:blip r:embed="rId4"/>
          <a:stretch>
            <a:fillRect/>
          </a:stretch>
        </p:blipFill>
        <p:spPr>
          <a:xfrm>
            <a:off x="377688" y="311426"/>
            <a:ext cx="1676400" cy="609600"/>
          </a:xfrm>
          <a:prstGeom prst="rect">
            <a:avLst/>
          </a:prstGeom>
        </p:spPr>
      </p:pic>
    </p:spTree>
    <p:extLst>
      <p:ext uri="{BB962C8B-B14F-4D97-AF65-F5344CB8AC3E}">
        <p14:creationId xmlns:p14="http://schemas.microsoft.com/office/powerpoint/2010/main" val="206142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F380A300-AE32-4159-95C5-4357C68CA6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793484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3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B83C0FC-15C2-4048-B633-2C561D369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3403169" y="1816966"/>
            <a:ext cx="5385661" cy="1015663"/>
          </a:xfrm>
          <a:prstGeom prst="rect">
            <a:avLst/>
          </a:prstGeom>
          <a:noFill/>
        </p:spPr>
        <p:txBody>
          <a:bodyPr wrap="square">
            <a:spAutoFit/>
          </a:bodyPr>
          <a:lstStyle/>
          <a:p>
            <a:pPr algn="ctr"/>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4926448" y="2745380"/>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3549" y="3293543"/>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513233" y="3424319"/>
            <a:ext cx="8956298" cy="1705660"/>
          </a:xfrm>
          <a:prstGeom prst="rect">
            <a:avLst/>
          </a:prstGeom>
          <a:noFill/>
        </p:spPr>
        <p:txBody>
          <a:bodyPr wrap="none" rtlCol="0">
            <a:spAutoFit/>
          </a:bodyPr>
          <a:lstStyle/>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ctr">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ctr">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3" name="圖片 2">
            <a:extLst>
              <a:ext uri="{FF2B5EF4-FFF2-40B4-BE49-F238E27FC236}">
                <a16:creationId xmlns:a16="http://schemas.microsoft.com/office/drawing/2014/main" id="{AC68F4AE-C543-4930-B62B-B273B9CAAB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586527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8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C1F5D-1E94-4E4A-B9BF-02FFBDE57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D1001F88-4355-1348-AB56-F17444F472E5}"/>
              </a:ext>
            </a:extLst>
          </p:cNvPr>
          <p:cNvSpPr/>
          <p:nvPr userDrawn="1"/>
        </p:nvSpPr>
        <p:spPr>
          <a:xfrm>
            <a:off x="1871452" y="1771712"/>
            <a:ext cx="5385661" cy="1015663"/>
          </a:xfrm>
          <a:prstGeom prst="rect">
            <a:avLst/>
          </a:prstGeom>
          <a:noFill/>
        </p:spPr>
        <p:txBody>
          <a:bodyPr wrap="square">
            <a:spAutoFit/>
          </a:bodyPr>
          <a:lstStyle/>
          <a:p>
            <a:pPr algn="l"/>
            <a:r>
              <a:rPr lang="zh-TW" altLang="en-US" sz="6000" b="1" dirty="0">
                <a:solidFill>
                  <a:schemeClr val="tx1">
                    <a:lumMod val="95000"/>
                    <a:lumOff val="5000"/>
                  </a:schemeClr>
                </a:solidFill>
                <a:latin typeface="Aileron Light"/>
                <a:ea typeface="微軟正黑體" panose="020B0604030504040204" pitchFamily="34" charset="-120"/>
                <a:cs typeface="Aileron Light"/>
              </a:rPr>
              <a:t>你的標題</a:t>
            </a:r>
            <a:endParaRPr lang="zh-TW" altLang="en-US" sz="6000" dirty="0">
              <a:latin typeface="Aileron SemiBold"/>
              <a:ea typeface="Microsoft JhengHei" charset="-120"/>
              <a:cs typeface="Aileron SemiBold"/>
            </a:endParaRPr>
          </a:p>
        </p:txBody>
      </p:sp>
      <p:sp>
        <p:nvSpPr>
          <p:cNvPr id="7" name="文字方塊 6">
            <a:extLst>
              <a:ext uri="{FF2B5EF4-FFF2-40B4-BE49-F238E27FC236}">
                <a16:creationId xmlns:a16="http://schemas.microsoft.com/office/drawing/2014/main" id="{850EA4C1-BB36-E44D-90FC-3ECE13E9E08A}"/>
              </a:ext>
            </a:extLst>
          </p:cNvPr>
          <p:cNvSpPr txBox="1"/>
          <p:nvPr userDrawn="1"/>
        </p:nvSpPr>
        <p:spPr>
          <a:xfrm>
            <a:off x="1922770" y="2700126"/>
            <a:ext cx="2339102" cy="461665"/>
          </a:xfrm>
          <a:prstGeom prst="rect">
            <a:avLst/>
          </a:prstGeom>
          <a:noFill/>
        </p:spPr>
        <p:txBody>
          <a:bodyPr wrap="none" rtlCol="0">
            <a:spAutoFit/>
          </a:bodyPr>
          <a:lstStyle/>
          <a:p>
            <a:r>
              <a:rPr kumimoji="1" lang="zh-TW" altLang="en-US" sz="2400" dirty="0">
                <a:latin typeface="DFPHeiMedium-B5" panose="020B0500000000000000" pitchFamily="34" charset="-128"/>
                <a:ea typeface="DFPHeiMedium-B5" panose="020B0500000000000000" pitchFamily="34" charset="-128"/>
                <a:cs typeface="DFPHeiMedium-B5" panose="020B0500000000000000" pitchFamily="34" charset="-128"/>
              </a:rPr>
              <a:t>你的註解或副標</a:t>
            </a:r>
          </a:p>
        </p:txBody>
      </p:sp>
      <p:pic>
        <p:nvPicPr>
          <p:cNvPr id="8" name="圖片 7">
            <a:extLst>
              <a:ext uri="{FF2B5EF4-FFF2-40B4-BE49-F238E27FC236}">
                <a16:creationId xmlns:a16="http://schemas.microsoft.com/office/drawing/2014/main" id="{FC271155-6B09-8846-BF6F-9AE246969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067" y="3248289"/>
            <a:ext cx="1104900" cy="38100"/>
          </a:xfrm>
          <a:prstGeom prst="rect">
            <a:avLst/>
          </a:prstGeom>
        </p:spPr>
      </p:pic>
      <p:sp>
        <p:nvSpPr>
          <p:cNvPr id="9" name="文字方塊 8">
            <a:extLst>
              <a:ext uri="{FF2B5EF4-FFF2-40B4-BE49-F238E27FC236}">
                <a16:creationId xmlns:a16="http://schemas.microsoft.com/office/drawing/2014/main" id="{F312CBA3-6E13-EA49-AD8D-A58E703983F5}"/>
              </a:ext>
            </a:extLst>
          </p:cNvPr>
          <p:cNvSpPr txBox="1"/>
          <p:nvPr userDrawn="1"/>
        </p:nvSpPr>
        <p:spPr>
          <a:xfrm>
            <a:off x="1922770" y="3380405"/>
            <a:ext cx="8956298" cy="1705660"/>
          </a:xfrm>
          <a:prstGeom prst="rect">
            <a:avLst/>
          </a:prstGeom>
          <a:noFill/>
        </p:spPr>
        <p:txBody>
          <a:bodyPr wrap="none" rtlCol="0">
            <a:spAutoFit/>
          </a:bodyPr>
          <a:lstStyle/>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a:t>
            </a:r>
            <a:endParaRPr kumimoji="1" lang="en-US" altLang="zh-TW"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a:t>
            </a:r>
          </a:p>
          <a:p>
            <a:pPr algn="l">
              <a:lnSpc>
                <a:spcPct val="150000"/>
              </a:lnSpc>
            </a:pPr>
            <a:r>
              <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rPr>
              <a:t>你的內文你的內文你的內文你的內文你的內文你的內文你的內文你的內文你的內文內文</a:t>
            </a:r>
          </a:p>
          <a:p>
            <a:pPr algn="l">
              <a:lnSpc>
                <a:spcPct val="150000"/>
              </a:lnSpc>
            </a:pPr>
            <a:endParaRPr kumimoji="1" lang="zh-TW" altLang="en-US" dirty="0">
              <a:solidFill>
                <a:schemeClr val="tx1">
                  <a:lumMod val="50000"/>
                  <a:lumOff val="50000"/>
                </a:schemeClr>
              </a:solidFill>
              <a:latin typeface="DFPHeiMedium-B5" panose="020B0500000000000000" pitchFamily="34" charset="-128"/>
              <a:ea typeface="DFPHeiMedium-B5" panose="020B0500000000000000" pitchFamily="34" charset="-128"/>
              <a:cs typeface="DFPHeiMedium-B5" panose="020B0500000000000000" pitchFamily="34" charset="-128"/>
            </a:endParaRPr>
          </a:p>
        </p:txBody>
      </p:sp>
      <p:pic>
        <p:nvPicPr>
          <p:cNvPr id="2" name="圖片 1">
            <a:extLst>
              <a:ext uri="{FF2B5EF4-FFF2-40B4-BE49-F238E27FC236}">
                <a16:creationId xmlns:a16="http://schemas.microsoft.com/office/drawing/2014/main" id="{863F11CE-A5F5-4232-B244-EA3E60E5C9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0" y="303582"/>
            <a:ext cx="1590829" cy="582243"/>
          </a:xfrm>
          <a:prstGeom prst="rect">
            <a:avLst/>
          </a:prstGeom>
        </p:spPr>
      </p:pic>
    </p:spTree>
    <p:extLst>
      <p:ext uri="{BB962C8B-B14F-4D97-AF65-F5344CB8AC3E}">
        <p14:creationId xmlns:p14="http://schemas.microsoft.com/office/powerpoint/2010/main" val="30850682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6085928"/>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41" r:id="rId19"/>
    <p:sldLayoutId id="2147483742" r:id="rId20"/>
    <p:sldLayoutId id="2147483743" r:id="rId21"/>
    <p:sldLayoutId id="2147483744"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695381909"/>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7" r:id="rId35"/>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9EB1622-577A-45D7-9B8C-A272B5FF0957}" type="datetimeFigureOut">
              <a:rPr lang="zh-TW" altLang="en-US" smtClean="0"/>
              <a:t>2024/2/21</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24D35E-92D0-4B0D-9178-D12D19B201E1}" type="slidenum">
              <a:rPr lang="zh-TW" altLang="en-US" smtClean="0"/>
              <a:t>‹#›</a:t>
            </a:fld>
            <a:endParaRPr lang="zh-TW" altLang="en-US"/>
          </a:p>
        </p:txBody>
      </p:sp>
    </p:spTree>
    <p:extLst>
      <p:ext uri="{BB962C8B-B14F-4D97-AF65-F5344CB8AC3E}">
        <p14:creationId xmlns:p14="http://schemas.microsoft.com/office/powerpoint/2010/main" val="148843542"/>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3.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B3EEE70-5187-2CFD-7BD3-467EF78C9ECF}"/>
              </a:ext>
            </a:extLst>
          </p:cNvPr>
          <p:cNvSpPr txBox="1"/>
          <p:nvPr/>
        </p:nvSpPr>
        <p:spPr>
          <a:xfrm>
            <a:off x="2077720" y="2475042"/>
            <a:ext cx="8036560" cy="1476327"/>
          </a:xfrm>
          <a:prstGeom prst="rect">
            <a:avLst/>
          </a:prstGeom>
        </p:spPr>
        <p:txBody>
          <a:bodyPr vert="horz" wrap="square" lIns="0" tIns="99783" rIns="0" bIns="0" rtlCol="0">
            <a:spAutoFit/>
          </a:bodyPr>
          <a:lstStyle/>
          <a:p>
            <a:pPr marL="16913" marR="6765" algn="ctr" defTabSz="1217706">
              <a:lnSpc>
                <a:spcPts val="5180"/>
              </a:lnSpc>
              <a:spcBef>
                <a:spcPts val="786"/>
              </a:spcBef>
            </a:pPr>
            <a:r>
              <a:rPr sz="4794" b="1" spc="-7" dirty="0" err="1">
                <a:solidFill>
                  <a:schemeClr val="bg1"/>
                </a:solidFill>
                <a:latin typeface="Microsoft JhengHei"/>
                <a:cs typeface="Microsoft JhengHei"/>
              </a:rPr>
              <a:t>台灣大車隊企業會員乘</a:t>
            </a:r>
            <a:r>
              <a:rPr sz="4794" b="1" spc="7" dirty="0" err="1">
                <a:solidFill>
                  <a:schemeClr val="bg1"/>
                </a:solidFill>
                <a:latin typeface="Microsoft JhengHei"/>
                <a:cs typeface="Microsoft JhengHei"/>
              </a:rPr>
              <a:t>車</a:t>
            </a:r>
            <a:r>
              <a:rPr sz="4794" b="1" spc="-7" dirty="0" err="1">
                <a:solidFill>
                  <a:schemeClr val="bg1"/>
                </a:solidFill>
                <a:latin typeface="Microsoft JhengHei"/>
                <a:cs typeface="Microsoft JhengHei"/>
              </a:rPr>
              <a:t>服務</a:t>
            </a:r>
            <a:r>
              <a:rPr sz="4794" b="1" spc="-7" dirty="0">
                <a:solidFill>
                  <a:schemeClr val="bg1"/>
                </a:solidFill>
                <a:latin typeface="Microsoft JhengHei"/>
                <a:cs typeface="Microsoft JhengHei"/>
              </a:rPr>
              <a:t> </a:t>
            </a:r>
            <a:endParaRPr lang="en-US" sz="4794" b="1" spc="-7" dirty="0">
              <a:solidFill>
                <a:schemeClr val="bg1"/>
              </a:solidFill>
              <a:latin typeface="Microsoft JhengHei"/>
              <a:cs typeface="Microsoft JhengHei"/>
            </a:endParaRPr>
          </a:p>
          <a:p>
            <a:pPr marL="16913" marR="6765" algn="ctr" defTabSz="1217706">
              <a:lnSpc>
                <a:spcPts val="5180"/>
              </a:lnSpc>
              <a:spcBef>
                <a:spcPts val="786"/>
              </a:spcBef>
            </a:pPr>
            <a:r>
              <a:rPr lang="zh-TW" altLang="en-US" sz="3600" b="1" spc="-7" dirty="0">
                <a:solidFill>
                  <a:schemeClr val="bg1"/>
                </a:solidFill>
                <a:latin typeface="微軟正黑體" panose="020B0604030504040204" pitchFamily="34" charset="-120"/>
                <a:ea typeface="微軟正黑體" panose="020B0604030504040204" pitchFamily="34" charset="-120"/>
                <a:cs typeface="Microsoft JhengHei"/>
              </a:rPr>
              <a:t>使用指南</a:t>
            </a:r>
            <a:endParaRPr sz="3600" dirty="0">
              <a:solidFill>
                <a:schemeClr val="bg1"/>
              </a:solidFill>
              <a:latin typeface="微軟正黑體" panose="020B0604030504040204" pitchFamily="34" charset="-120"/>
              <a:ea typeface="微軟正黑體" panose="020B0604030504040204" pitchFamily="34" charset="-120"/>
              <a:cs typeface="Microsoft JhengHei"/>
            </a:endParaRPr>
          </a:p>
        </p:txBody>
      </p:sp>
    </p:spTree>
    <p:extLst>
      <p:ext uri="{BB962C8B-B14F-4D97-AF65-F5344CB8AC3E}">
        <p14:creationId xmlns:p14="http://schemas.microsoft.com/office/powerpoint/2010/main" val="397252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版面配置區 3">
            <a:extLst>
              <a:ext uri="{FF2B5EF4-FFF2-40B4-BE49-F238E27FC236}">
                <a16:creationId xmlns:a16="http://schemas.microsoft.com/office/drawing/2014/main" id="{62CC15F5-57E4-0312-D3D6-B55F6CABD10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6024" r="-26024"/>
          <a:stretch/>
        </p:blipFill>
        <p:spPr>
          <a:xfrm>
            <a:off x="6948024" y="0"/>
            <a:ext cx="5243976" cy="6894061"/>
          </a:xfrm>
          <a:solidFill>
            <a:schemeClr val="tx2">
              <a:lumMod val="60000"/>
              <a:lumOff val="40000"/>
            </a:schemeClr>
          </a:solidFill>
        </p:spPr>
      </p:pic>
      <p:sp>
        <p:nvSpPr>
          <p:cNvPr id="5" name="標題 1">
            <a:extLst>
              <a:ext uri="{FF2B5EF4-FFF2-40B4-BE49-F238E27FC236}">
                <a16:creationId xmlns:a16="http://schemas.microsoft.com/office/drawing/2014/main" id="{B0FA4E0C-AD3C-CFFE-1317-331AFCBF343E}"/>
              </a:ext>
            </a:extLst>
          </p:cNvPr>
          <p:cNvSpPr txBox="1">
            <a:spLocks/>
          </p:cNvSpPr>
          <p:nvPr/>
        </p:nvSpPr>
        <p:spPr>
          <a:xfrm>
            <a:off x="598100" y="958490"/>
            <a:ext cx="6131294" cy="54104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t>1.</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除使用</a:t>
            </a:r>
            <a: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t>APP</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叫車外，</a:t>
            </a:r>
            <a:b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b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也</a:t>
            </a:r>
            <a:r>
              <a:rPr lang="zh-TW" altLang="en-US" sz="3600" b="1" spc="-7">
                <a:solidFill>
                  <a:schemeClr val="bg1"/>
                </a:solidFill>
                <a:highlight>
                  <a:srgbClr val="FFFFFF"/>
                </a:highlight>
                <a:latin typeface="微軟正黑體" panose="020B0604030504040204" pitchFamily="34" charset="-120"/>
                <a:ea typeface="微軟正黑體" panose="020B0604030504040204" pitchFamily="34" charset="-120"/>
              </a:rPr>
              <a:t>可以直撥</a:t>
            </a:r>
            <a:r>
              <a:rPr lang="en-US" altLang="zh-TW" sz="3600" b="1" spc="-7">
                <a:solidFill>
                  <a:schemeClr val="bg1"/>
                </a:solidFill>
                <a:highlight>
                  <a:srgbClr val="FFFFFF"/>
                </a:highlight>
                <a:latin typeface="微軟正黑體" panose="020B0604030504040204" pitchFamily="34" charset="-120"/>
                <a:ea typeface="微軟正黑體" panose="020B0604030504040204" pitchFamily="34" charset="-120"/>
              </a:rPr>
              <a:t>55688</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專線，</a:t>
            </a:r>
            <a:b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b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請專員協助叫車。 </a:t>
            </a:r>
            <a:endPar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2.</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點開</a:t>
            </a: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app</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後會出現右圖畫面</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請點選下方紅框處的付錢。</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3600" b="0" i="0" u="none"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3600"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3" name="圖片 2">
            <a:extLst>
              <a:ext uri="{FF2B5EF4-FFF2-40B4-BE49-F238E27FC236}">
                <a16:creationId xmlns:a16="http://schemas.microsoft.com/office/drawing/2014/main" id="{AC4FF38E-2CD0-1971-B00A-CC33922A94AE}"/>
              </a:ext>
            </a:extLst>
          </p:cNvPr>
          <p:cNvPicPr>
            <a:picLocks noChangeAspect="1"/>
          </p:cNvPicPr>
          <p:nvPr/>
        </p:nvPicPr>
        <p:blipFill rotWithShape="1">
          <a:blip r:embed="rId3"/>
          <a:srcRect t="8038"/>
          <a:stretch/>
        </p:blipFill>
        <p:spPr>
          <a:xfrm>
            <a:off x="7842012" y="-1"/>
            <a:ext cx="3456000" cy="6894061"/>
          </a:xfrm>
          <a:prstGeom prst="rect">
            <a:avLst/>
          </a:prstGeom>
        </p:spPr>
      </p:pic>
      <p:sp>
        <p:nvSpPr>
          <p:cNvPr id="6" name="矩形: 圓角 5">
            <a:extLst>
              <a:ext uri="{FF2B5EF4-FFF2-40B4-BE49-F238E27FC236}">
                <a16:creationId xmlns:a16="http://schemas.microsoft.com/office/drawing/2014/main" id="{8817ABCF-68C1-070C-8693-1892B2972AD9}"/>
              </a:ext>
            </a:extLst>
          </p:cNvPr>
          <p:cNvSpPr/>
          <p:nvPr/>
        </p:nvSpPr>
        <p:spPr>
          <a:xfrm>
            <a:off x="9644440" y="6060557"/>
            <a:ext cx="732937" cy="616667"/>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431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a:extLst>
              <a:ext uri="{FF2B5EF4-FFF2-40B4-BE49-F238E27FC236}">
                <a16:creationId xmlns:a16="http://schemas.microsoft.com/office/drawing/2014/main" id="{C787AB71-CFF0-F807-22A4-A8A9276EB1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782" r="-28782"/>
          <a:stretch/>
        </p:blipFill>
        <p:spPr>
          <a:xfrm>
            <a:off x="6869113" y="0"/>
            <a:ext cx="5322887" cy="6858000"/>
          </a:xfrm>
          <a:solidFill>
            <a:schemeClr val="tx2">
              <a:lumMod val="60000"/>
              <a:lumOff val="40000"/>
            </a:schemeClr>
          </a:solidFill>
        </p:spPr>
      </p:pic>
      <p:sp>
        <p:nvSpPr>
          <p:cNvPr id="7" name="標題 1">
            <a:extLst>
              <a:ext uri="{FF2B5EF4-FFF2-40B4-BE49-F238E27FC236}">
                <a16:creationId xmlns:a16="http://schemas.microsoft.com/office/drawing/2014/main" id="{5CE765FD-1C29-F7FE-2526-8F9934A966FC}"/>
              </a:ext>
            </a:extLst>
          </p:cNvPr>
          <p:cNvSpPr txBox="1">
            <a:spLocks/>
          </p:cNvSpPr>
          <p:nvPr/>
        </p:nvSpPr>
        <p:spPr>
          <a:xfrm>
            <a:off x="307113" y="1286981"/>
            <a:ext cx="6349349" cy="5381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3.</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進入此畫面請點選上方紅框    </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處的企業</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2400" b="0" i="0" u="none"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3995"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3" name="圖片 2">
            <a:extLst>
              <a:ext uri="{FF2B5EF4-FFF2-40B4-BE49-F238E27FC236}">
                <a16:creationId xmlns:a16="http://schemas.microsoft.com/office/drawing/2014/main" id="{9BA6590F-5280-DB13-90EC-143C7293ED4A}"/>
              </a:ext>
            </a:extLst>
          </p:cNvPr>
          <p:cNvPicPr>
            <a:picLocks noChangeAspect="1"/>
          </p:cNvPicPr>
          <p:nvPr/>
        </p:nvPicPr>
        <p:blipFill rotWithShape="1">
          <a:blip r:embed="rId3"/>
          <a:srcRect t="6518" b="53"/>
          <a:stretch/>
        </p:blipFill>
        <p:spPr>
          <a:xfrm>
            <a:off x="7838556" y="-1"/>
            <a:ext cx="3384000" cy="6858001"/>
          </a:xfrm>
          <a:prstGeom prst="rect">
            <a:avLst/>
          </a:prstGeom>
        </p:spPr>
      </p:pic>
      <p:sp>
        <p:nvSpPr>
          <p:cNvPr id="4" name="矩形: 圓角 3">
            <a:extLst>
              <a:ext uri="{FF2B5EF4-FFF2-40B4-BE49-F238E27FC236}">
                <a16:creationId xmlns:a16="http://schemas.microsoft.com/office/drawing/2014/main" id="{3D7B04C2-ACA6-735E-A25C-088664BDBE83}"/>
              </a:ext>
            </a:extLst>
          </p:cNvPr>
          <p:cNvSpPr/>
          <p:nvPr/>
        </p:nvSpPr>
        <p:spPr>
          <a:xfrm>
            <a:off x="9367993" y="95692"/>
            <a:ext cx="1854563" cy="62732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9225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版面配置區 3" descr="一張含有 文字 的圖片&#10;&#10;自動產生的描述">
            <a:extLst>
              <a:ext uri="{FF2B5EF4-FFF2-40B4-BE49-F238E27FC236}">
                <a16:creationId xmlns:a16="http://schemas.microsoft.com/office/drawing/2014/main" id="{E9301875-7FD7-F0BE-12A7-05E330DFC9A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521" r="-25521"/>
          <a:stretch/>
        </p:blipFill>
        <p:spPr>
          <a:xfrm>
            <a:off x="6901314" y="-48735"/>
            <a:ext cx="5290686" cy="6955469"/>
          </a:xfrm>
          <a:solidFill>
            <a:schemeClr val="tx2">
              <a:lumMod val="60000"/>
              <a:lumOff val="40000"/>
            </a:schemeClr>
          </a:solidFill>
        </p:spPr>
      </p:pic>
      <p:sp>
        <p:nvSpPr>
          <p:cNvPr id="5" name="標題 1">
            <a:extLst>
              <a:ext uri="{FF2B5EF4-FFF2-40B4-BE49-F238E27FC236}">
                <a16:creationId xmlns:a16="http://schemas.microsoft.com/office/drawing/2014/main" id="{43224722-A0A5-03A2-2960-3805983393D6}"/>
              </a:ext>
            </a:extLst>
          </p:cNvPr>
          <p:cNvSpPr txBox="1">
            <a:spLocks/>
          </p:cNvSpPr>
          <p:nvPr/>
        </p:nvSpPr>
        <p:spPr>
          <a:xfrm>
            <a:off x="354419" y="1684643"/>
            <a:ext cx="6177280" cy="4569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t>4</a:t>
            </a: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進入此畫面請於企業統一編 </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號輸入</a:t>
            </a:r>
            <a:r>
              <a:rPr kumimoji="0" lang="en-US" altLang="zh-TW" sz="3600" b="1" i="0" u="none" strike="noStrike" kern="1200" cap="none" spc="-7" normalizeH="0" baseline="0" noProof="0" dirty="0">
                <a:ln>
                  <a:noFill/>
                </a:ln>
                <a:solidFill>
                  <a:srgbClr val="C00000"/>
                </a:solidFill>
                <a:effectLst/>
                <a:highlight>
                  <a:srgbClr val="FFFFFF"/>
                </a:highlight>
                <a:uLnTx/>
                <a:uFillTx/>
                <a:latin typeface="微軟正黑體" panose="020B0604030504040204" pitchFamily="34" charset="-120"/>
                <a:ea typeface="微軟正黑體" panose="020B0604030504040204" pitchFamily="34" charset="-120"/>
                <a:cs typeface="+mj-cs"/>
              </a:rPr>
              <a:t>24414281</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，紅框處</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輸入個人員工編號，輸入完</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成後點選下方登入</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2400" b="0" i="0" u="none"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3995"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137480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5CE765FD-1C29-F7FE-2526-8F9934A966FC}"/>
              </a:ext>
            </a:extLst>
          </p:cNvPr>
          <p:cNvSpPr txBox="1">
            <a:spLocks/>
          </p:cNvSpPr>
          <p:nvPr/>
        </p:nvSpPr>
        <p:spPr>
          <a:xfrm>
            <a:off x="125242" y="648587"/>
            <a:ext cx="6658332" cy="4443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付款方式</a:t>
            </a:r>
            <a: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t>-</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掃</a:t>
            </a: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QR Code</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支付」</a:t>
            </a:r>
          </a:p>
          <a:p>
            <a:pPr marL="0" marR="0" lvl="0" indent="0" algn="l" defTabSz="914400" rtl="0" eaLnBrk="1" fontAlgn="auto" latinLnBrk="0" hangingPunct="1">
              <a:lnSpc>
                <a:spcPct val="150000"/>
              </a:lnSpc>
              <a:spcBef>
                <a:spcPct val="0"/>
              </a:spcBef>
              <a:spcAft>
                <a:spcPts val="0"/>
              </a:spcAft>
              <a:buClrTx/>
              <a:buSzTx/>
              <a:buFontTx/>
              <a:buNone/>
              <a:tabLst/>
              <a:defRPr/>
            </a:pPr>
            <a:endPar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1.</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先點付錢再按企業簽單</a:t>
            </a:r>
            <a:br>
              <a:rPr kumimoji="0" lang="zh-TW" altLang="en-US" sz="4000" b="0" i="0" u="none"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4000"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8" name="圖片 7">
            <a:extLst>
              <a:ext uri="{FF2B5EF4-FFF2-40B4-BE49-F238E27FC236}">
                <a16:creationId xmlns:a16="http://schemas.microsoft.com/office/drawing/2014/main" id="{52A285D0-ADD4-F9F7-5765-B75025ECBE33}"/>
              </a:ext>
            </a:extLst>
          </p:cNvPr>
          <p:cNvPicPr>
            <a:picLocks noChangeAspect="1"/>
          </p:cNvPicPr>
          <p:nvPr/>
        </p:nvPicPr>
        <p:blipFill rotWithShape="1">
          <a:blip r:embed="rId2"/>
          <a:srcRect l="314" t="6573" r="-314" b="-1068"/>
          <a:stretch/>
        </p:blipFill>
        <p:spPr>
          <a:xfrm>
            <a:off x="7896357" y="-1"/>
            <a:ext cx="3384000" cy="6936403"/>
          </a:xfrm>
          <a:prstGeom prst="rect">
            <a:avLst/>
          </a:prstGeom>
        </p:spPr>
      </p:pic>
      <p:sp>
        <p:nvSpPr>
          <p:cNvPr id="9" name="矩形: 圓角 8">
            <a:extLst>
              <a:ext uri="{FF2B5EF4-FFF2-40B4-BE49-F238E27FC236}">
                <a16:creationId xmlns:a16="http://schemas.microsoft.com/office/drawing/2014/main" id="{BDBEE608-E48B-0A20-094F-00F594C31696}"/>
              </a:ext>
            </a:extLst>
          </p:cNvPr>
          <p:cNvSpPr/>
          <p:nvPr/>
        </p:nvSpPr>
        <p:spPr>
          <a:xfrm>
            <a:off x="9425794" y="106324"/>
            <a:ext cx="1854563" cy="62732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E9B7DC4C-9125-04DA-3EEA-3837D85B5439}"/>
              </a:ext>
            </a:extLst>
          </p:cNvPr>
          <p:cNvSpPr/>
          <p:nvPr/>
        </p:nvSpPr>
        <p:spPr>
          <a:xfrm>
            <a:off x="9594823" y="6025118"/>
            <a:ext cx="782554" cy="62732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862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5CE765FD-1C29-F7FE-2526-8F9934A966FC}"/>
              </a:ext>
            </a:extLst>
          </p:cNvPr>
          <p:cNvSpPr txBox="1">
            <a:spLocks/>
          </p:cNvSpPr>
          <p:nvPr/>
        </p:nvSpPr>
        <p:spPr>
          <a:xfrm>
            <a:off x="305992" y="1613712"/>
            <a:ext cx="6440371" cy="452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2.</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a:t>
            </a: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APP</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掃描器對準頭枕螢幕上</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QR Code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後，按確認付款即</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完成。</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2400" b="0" i="0" u="none"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3995"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3" name="圖片 2">
            <a:extLst>
              <a:ext uri="{FF2B5EF4-FFF2-40B4-BE49-F238E27FC236}">
                <a16:creationId xmlns:a16="http://schemas.microsoft.com/office/drawing/2014/main" id="{29B5DC7B-2CD6-D726-987B-E9A8CB4CD32E}"/>
              </a:ext>
            </a:extLst>
          </p:cNvPr>
          <p:cNvPicPr>
            <a:picLocks noChangeAspect="1"/>
          </p:cNvPicPr>
          <p:nvPr/>
        </p:nvPicPr>
        <p:blipFill rotWithShape="1">
          <a:blip r:embed="rId2"/>
          <a:srcRect l="11912" t="131" r="2600" b="-131"/>
          <a:stretch/>
        </p:blipFill>
        <p:spPr>
          <a:xfrm>
            <a:off x="7517218" y="0"/>
            <a:ext cx="4157330" cy="6876000"/>
          </a:xfrm>
          <a:prstGeom prst="rect">
            <a:avLst/>
          </a:prstGeom>
        </p:spPr>
      </p:pic>
    </p:spTree>
    <p:extLst>
      <p:ext uri="{BB962C8B-B14F-4D97-AF65-F5344CB8AC3E}">
        <p14:creationId xmlns:p14="http://schemas.microsoft.com/office/powerpoint/2010/main" val="319414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F053D64B-E0C4-D027-F169-793B20B9ABC7}"/>
              </a:ext>
            </a:extLst>
          </p:cNvPr>
          <p:cNvSpPr txBox="1">
            <a:spLocks/>
          </p:cNvSpPr>
          <p:nvPr/>
        </p:nvSpPr>
        <p:spPr>
          <a:xfrm>
            <a:off x="291676" y="808075"/>
            <a:ext cx="6659171" cy="416021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50000"/>
              </a:lnSpc>
              <a:spcBef>
                <a:spcPct val="0"/>
              </a:spcBef>
              <a:spcAft>
                <a:spcPts val="0"/>
              </a:spcAft>
              <a:buClrTx/>
              <a:buSzTx/>
              <a:buFontTx/>
              <a:buNone/>
              <a:tabLst/>
              <a:defRPr/>
            </a:pPr>
            <a:endParaRPr kumimoji="0" lang="en-US" altLang="zh-TW" sz="47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defTabSz="914400" rtl="0" eaLnBrk="1" fontAlgn="auto" latinLnBrk="0" hangingPunct="1">
              <a:lnSpc>
                <a:spcPct val="150000"/>
              </a:lnSpc>
              <a:spcBef>
                <a:spcPct val="0"/>
              </a:spcBef>
              <a:spcAft>
                <a:spcPts val="0"/>
              </a:spcAft>
              <a:buClrTx/>
              <a:buSzTx/>
              <a:buFontTx/>
              <a:buNone/>
              <a:tabLst/>
              <a:defRPr/>
            </a:pPr>
            <a:r>
              <a:rPr kumimoji="0" lang="zh-TW" altLang="en-US" sz="10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a:t>
            </a:r>
            <a:r>
              <a:rPr kumimoji="0" lang="zh-TW" altLang="en-US"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付款方式</a:t>
            </a:r>
            <a:r>
              <a:rPr kumimoji="0" lang="en-US" altLang="zh-TW"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a:t>
            </a:r>
            <a:r>
              <a:rPr kumimoji="0" lang="zh-TW" altLang="en-US"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「手動輸入支付」</a:t>
            </a:r>
            <a:endParaRPr kumimoji="0" lang="en-US" altLang="zh-TW"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defTabSz="914400" rtl="0" eaLnBrk="1" fontAlgn="auto" latinLnBrk="0" hangingPunct="1">
              <a:lnSpc>
                <a:spcPct val="150000"/>
              </a:lnSpc>
              <a:spcBef>
                <a:spcPct val="0"/>
              </a:spcBef>
              <a:spcAft>
                <a:spcPts val="0"/>
              </a:spcAft>
              <a:buClrTx/>
              <a:buSzTx/>
              <a:buFontTx/>
              <a:buNone/>
              <a:tabLst/>
              <a:defRPr/>
            </a:pPr>
            <a:endParaRPr kumimoji="0" lang="zh-TW" altLang="en-US"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R="0" lvl="0" defTabSz="914400" rtl="0" eaLnBrk="1" fontAlgn="auto" latinLnBrk="0" hangingPunct="1">
              <a:lnSpc>
                <a:spcPct val="150000"/>
              </a:lnSpc>
              <a:spcBef>
                <a:spcPct val="0"/>
              </a:spcBef>
              <a:spcAft>
                <a:spcPts val="0"/>
              </a:spcAft>
              <a:buClrTx/>
              <a:buSzTx/>
              <a:tabLst/>
              <a:defRPr/>
            </a:pPr>
            <a:r>
              <a:rPr kumimoji="0" lang="en-US" altLang="zh-TW"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1. </a:t>
            </a:r>
            <a:r>
              <a:rPr kumimoji="0" lang="zh-TW" altLang="en-US"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先點付錢再按輸入車資立即</a:t>
            </a:r>
            <a:endParaRPr kumimoji="0" lang="en-US" altLang="zh-TW"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R="0" lvl="0" defTabSz="914400" rtl="0" eaLnBrk="1" fontAlgn="auto" latinLnBrk="0" hangingPunct="1">
              <a:lnSpc>
                <a:spcPct val="150000"/>
              </a:lnSpc>
              <a:spcBef>
                <a:spcPct val="0"/>
              </a:spcBef>
              <a:spcAft>
                <a:spcPts val="0"/>
              </a:spcAft>
              <a:buClrTx/>
              <a:buSzTx/>
              <a:tabLst/>
              <a:defRPr/>
            </a:pPr>
            <a:r>
              <a:rPr kumimoji="0" lang="zh-TW" altLang="en-US" sz="90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付款</a:t>
            </a:r>
          </a:p>
          <a:p>
            <a:pPr marL="0" marR="0" lvl="0" indent="0" defTabSz="914400" rtl="0" eaLnBrk="1" fontAlgn="auto" latinLnBrk="0" hangingPunct="1">
              <a:lnSpc>
                <a:spcPct val="150000"/>
              </a:lnSpc>
              <a:spcBef>
                <a:spcPct val="0"/>
              </a:spcBef>
              <a:spcAft>
                <a:spcPts val="0"/>
              </a:spcAft>
              <a:buClrTx/>
              <a:buSzTx/>
              <a:buFontTx/>
              <a:buNone/>
              <a:tabLst/>
              <a:defRPr/>
            </a:pPr>
            <a:br>
              <a:rPr kumimoji="0" lang="zh-TW" altLang="en-US" sz="4000" b="0" i="0" u="none"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4000"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7" name="圖片 6">
            <a:extLst>
              <a:ext uri="{FF2B5EF4-FFF2-40B4-BE49-F238E27FC236}">
                <a16:creationId xmlns:a16="http://schemas.microsoft.com/office/drawing/2014/main" id="{F3EED5BF-1B66-6268-A253-C5C5620E6959}"/>
              </a:ext>
            </a:extLst>
          </p:cNvPr>
          <p:cNvPicPr>
            <a:picLocks noChangeAspect="1"/>
          </p:cNvPicPr>
          <p:nvPr/>
        </p:nvPicPr>
        <p:blipFill rotWithShape="1">
          <a:blip r:embed="rId2"/>
          <a:srcRect t="5182" b="1391"/>
          <a:stretch/>
        </p:blipFill>
        <p:spPr>
          <a:xfrm>
            <a:off x="7928255" y="0"/>
            <a:ext cx="3384000" cy="6858000"/>
          </a:xfrm>
          <a:prstGeom prst="rect">
            <a:avLst/>
          </a:prstGeom>
        </p:spPr>
      </p:pic>
      <p:pic>
        <p:nvPicPr>
          <p:cNvPr id="8" name="圖片 7">
            <a:extLst>
              <a:ext uri="{FF2B5EF4-FFF2-40B4-BE49-F238E27FC236}">
                <a16:creationId xmlns:a16="http://schemas.microsoft.com/office/drawing/2014/main" id="{60464B03-14EF-B165-72A7-A6656EDDFCA1}"/>
              </a:ext>
            </a:extLst>
          </p:cNvPr>
          <p:cNvPicPr>
            <a:picLocks noChangeAspect="1"/>
          </p:cNvPicPr>
          <p:nvPr/>
        </p:nvPicPr>
        <p:blipFill rotWithShape="1">
          <a:blip r:embed="rId3"/>
          <a:srcRect l="314" t="6573" r="-314" b="-1068"/>
          <a:stretch/>
        </p:blipFill>
        <p:spPr>
          <a:xfrm>
            <a:off x="7896357" y="-1"/>
            <a:ext cx="3384000" cy="6936403"/>
          </a:xfrm>
          <a:prstGeom prst="rect">
            <a:avLst/>
          </a:prstGeom>
        </p:spPr>
      </p:pic>
      <p:sp>
        <p:nvSpPr>
          <p:cNvPr id="9" name="矩形: 圓角 8">
            <a:extLst>
              <a:ext uri="{FF2B5EF4-FFF2-40B4-BE49-F238E27FC236}">
                <a16:creationId xmlns:a16="http://schemas.microsoft.com/office/drawing/2014/main" id="{F036C582-2C6D-D33C-1244-8B03E373E397}"/>
              </a:ext>
            </a:extLst>
          </p:cNvPr>
          <p:cNvSpPr/>
          <p:nvPr/>
        </p:nvSpPr>
        <p:spPr>
          <a:xfrm>
            <a:off x="9425794" y="106324"/>
            <a:ext cx="1854563" cy="62732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3D167C85-E60B-0DC8-98E0-0607C4AD7CC2}"/>
              </a:ext>
            </a:extLst>
          </p:cNvPr>
          <p:cNvSpPr/>
          <p:nvPr/>
        </p:nvSpPr>
        <p:spPr>
          <a:xfrm>
            <a:off x="8643239" y="4217583"/>
            <a:ext cx="1755403" cy="62732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8781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10C867A-F61D-22DF-081F-366BCFED1236}"/>
              </a:ext>
            </a:extLst>
          </p:cNvPr>
          <p:cNvSpPr txBox="1">
            <a:spLocks/>
          </p:cNvSpPr>
          <p:nvPr/>
        </p:nvSpPr>
        <p:spPr>
          <a:xfrm>
            <a:off x="381981" y="1876475"/>
            <a:ext cx="6998796" cy="310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2.</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 手動輸入司機編號及車資，  </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接著按</a:t>
            </a: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試算金額，下一步</a:t>
            </a:r>
            <a: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lang="en-US" altLang="zh-TW" sz="3600" b="1" spc="-7" dirty="0">
                <a:solidFill>
                  <a:schemeClr val="bg1"/>
                </a:solidFill>
                <a:highlight>
                  <a:srgbClr val="FFFFFF"/>
                </a:highlight>
                <a:latin typeface="微軟正黑體" panose="020B0604030504040204" pitchFamily="34" charset="-120"/>
                <a:ea typeface="微軟正黑體" panose="020B0604030504040204" pitchFamily="34" charset="-120"/>
              </a:rPr>
              <a:t>&gt;&gt;&gt;</a:t>
            </a: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確認付款。</a:t>
            </a:r>
            <a:endPar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7" name="圖片 6">
            <a:extLst>
              <a:ext uri="{FF2B5EF4-FFF2-40B4-BE49-F238E27FC236}">
                <a16:creationId xmlns:a16="http://schemas.microsoft.com/office/drawing/2014/main" id="{0F55262B-0D52-1071-3AD5-B28685268F01}"/>
              </a:ext>
            </a:extLst>
          </p:cNvPr>
          <p:cNvPicPr>
            <a:picLocks noChangeAspect="1"/>
          </p:cNvPicPr>
          <p:nvPr/>
        </p:nvPicPr>
        <p:blipFill rotWithShape="1">
          <a:blip r:embed="rId2"/>
          <a:srcRect t="6572"/>
          <a:stretch/>
        </p:blipFill>
        <p:spPr>
          <a:xfrm>
            <a:off x="7917622" y="0"/>
            <a:ext cx="3384000" cy="6858000"/>
          </a:xfrm>
          <a:prstGeom prst="rect">
            <a:avLst/>
          </a:prstGeom>
        </p:spPr>
      </p:pic>
      <p:sp>
        <p:nvSpPr>
          <p:cNvPr id="8" name="矩形: 圓角 7">
            <a:extLst>
              <a:ext uri="{FF2B5EF4-FFF2-40B4-BE49-F238E27FC236}">
                <a16:creationId xmlns:a16="http://schemas.microsoft.com/office/drawing/2014/main" id="{EF2863C3-AD8C-7A8D-1729-9243E03C44B9}"/>
              </a:ext>
            </a:extLst>
          </p:cNvPr>
          <p:cNvSpPr/>
          <p:nvPr/>
        </p:nvSpPr>
        <p:spPr>
          <a:xfrm>
            <a:off x="8189658" y="836429"/>
            <a:ext cx="2517327" cy="144957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8EF915F3-F620-FBE9-EA45-9C1FD6B61210}"/>
              </a:ext>
            </a:extLst>
          </p:cNvPr>
          <p:cNvSpPr/>
          <p:nvPr/>
        </p:nvSpPr>
        <p:spPr>
          <a:xfrm>
            <a:off x="8772525" y="5854997"/>
            <a:ext cx="1721811" cy="627322"/>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516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2674D02-F2B2-1E6F-866D-2D5F80667B9C}"/>
              </a:ext>
            </a:extLst>
          </p:cNvPr>
          <p:cNvSpPr txBox="1"/>
          <p:nvPr/>
        </p:nvSpPr>
        <p:spPr>
          <a:xfrm>
            <a:off x="4606792" y="3009882"/>
            <a:ext cx="7199697" cy="1951688"/>
          </a:xfrm>
          <a:prstGeom prst="rect">
            <a:avLst/>
          </a:prstGeom>
          <a:noFill/>
        </p:spPr>
        <p:txBody>
          <a:bodyPr wrap="square" rtlCol="0">
            <a:spAutoFit/>
          </a:bodyPr>
          <a:lstStyle/>
          <a:p>
            <a:pPr>
              <a:lnSpc>
                <a:spcPct val="150000"/>
              </a:lnSpc>
            </a:pPr>
            <a:r>
              <a:rPr lang="zh-TW" altLang="en-US" sz="2800" dirty="0">
                <a:solidFill>
                  <a:schemeClr val="bg1">
                    <a:lumMod val="65000"/>
                    <a:lumOff val="35000"/>
                  </a:schemeClr>
                </a:solidFill>
              </a:rPr>
              <a:t>下載篇</a:t>
            </a:r>
            <a:endParaRPr lang="en-US" altLang="zh-TW" sz="2800" dirty="0">
              <a:solidFill>
                <a:schemeClr val="bg1">
                  <a:lumMod val="65000"/>
                  <a:lumOff val="35000"/>
                </a:schemeClr>
              </a:solidFill>
            </a:endParaRPr>
          </a:p>
          <a:p>
            <a:pPr>
              <a:lnSpc>
                <a:spcPct val="150000"/>
              </a:lnSpc>
            </a:pPr>
            <a:r>
              <a:rPr lang="zh-TW" altLang="en-US" sz="2800" dirty="0">
                <a:solidFill>
                  <a:schemeClr val="bg1">
                    <a:lumMod val="65000"/>
                    <a:lumOff val="35000"/>
                  </a:schemeClr>
                </a:solidFill>
              </a:rPr>
              <a:t>會員註冊篇</a:t>
            </a:r>
            <a:endParaRPr lang="en-US" altLang="zh-TW" sz="2800" dirty="0">
              <a:solidFill>
                <a:schemeClr val="bg1">
                  <a:lumMod val="65000"/>
                  <a:lumOff val="35000"/>
                </a:schemeClr>
              </a:solidFill>
            </a:endParaRPr>
          </a:p>
          <a:p>
            <a:pPr>
              <a:lnSpc>
                <a:spcPct val="150000"/>
              </a:lnSpc>
            </a:pPr>
            <a:r>
              <a:rPr lang="zh-TW" altLang="en-US" sz="2800" dirty="0">
                <a:solidFill>
                  <a:schemeClr val="bg1">
                    <a:lumMod val="65000"/>
                    <a:lumOff val="35000"/>
                  </a:schemeClr>
                </a:solidFill>
              </a:rPr>
              <a:t>使用及付款篇</a:t>
            </a:r>
            <a:endParaRPr lang="en-US" altLang="zh-TW" sz="2800" dirty="0">
              <a:solidFill>
                <a:schemeClr val="bg1">
                  <a:lumMod val="65000"/>
                  <a:lumOff val="35000"/>
                </a:schemeClr>
              </a:solidFill>
            </a:endParaRPr>
          </a:p>
        </p:txBody>
      </p:sp>
    </p:spTree>
    <p:extLst>
      <p:ext uri="{BB962C8B-B14F-4D97-AF65-F5344CB8AC3E}">
        <p14:creationId xmlns:p14="http://schemas.microsoft.com/office/powerpoint/2010/main" val="263115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352801D-AB03-1D74-D5FB-2177148C8029}"/>
              </a:ext>
            </a:extLst>
          </p:cNvPr>
          <p:cNvSpPr txBox="1"/>
          <p:nvPr/>
        </p:nvSpPr>
        <p:spPr>
          <a:xfrm>
            <a:off x="3888606" y="2492943"/>
            <a:ext cx="4286449" cy="707886"/>
          </a:xfrm>
          <a:prstGeom prst="rect">
            <a:avLst/>
          </a:prstGeom>
          <a:noFill/>
        </p:spPr>
        <p:txBody>
          <a:bodyPr wrap="square" rtlCol="0">
            <a:spAutoFit/>
          </a:bodyPr>
          <a:lstStyle/>
          <a:p>
            <a:pPr algn="ctr"/>
            <a:r>
              <a:rPr lang="zh-TW" altLang="en-US" sz="4000" dirty="0">
                <a:solidFill>
                  <a:schemeClr val="bg1">
                    <a:lumMod val="65000"/>
                    <a:lumOff val="35000"/>
                  </a:schemeClr>
                </a:solidFill>
              </a:rPr>
              <a:t>下載篇</a:t>
            </a:r>
          </a:p>
        </p:txBody>
      </p:sp>
    </p:spTree>
    <p:extLst>
      <p:ext uri="{BB962C8B-B14F-4D97-AF65-F5344CB8AC3E}">
        <p14:creationId xmlns:p14="http://schemas.microsoft.com/office/powerpoint/2010/main" val="395258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descr="一張含有 文字 的圖片&#10;&#10;自動產生的描述">
            <a:extLst>
              <a:ext uri="{FF2B5EF4-FFF2-40B4-BE49-F238E27FC236}">
                <a16:creationId xmlns:a16="http://schemas.microsoft.com/office/drawing/2014/main" id="{C787AB71-CFF0-F807-22A4-A8A9276EB1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8323" r="-8323"/>
          <a:stretch/>
        </p:blipFill>
        <p:spPr>
          <a:xfrm>
            <a:off x="6869113" y="0"/>
            <a:ext cx="5322887" cy="6858000"/>
          </a:xfrm>
          <a:solidFill>
            <a:schemeClr val="tx2">
              <a:lumMod val="60000"/>
              <a:lumOff val="40000"/>
            </a:schemeClr>
          </a:solidFill>
          <a:ln>
            <a:noFill/>
          </a:ln>
        </p:spPr>
      </p:pic>
      <p:sp>
        <p:nvSpPr>
          <p:cNvPr id="7" name="標題 1">
            <a:extLst>
              <a:ext uri="{FF2B5EF4-FFF2-40B4-BE49-F238E27FC236}">
                <a16:creationId xmlns:a16="http://schemas.microsoft.com/office/drawing/2014/main" id="{5CE765FD-1C29-F7FE-2526-8F9934A966FC}"/>
              </a:ext>
            </a:extLst>
          </p:cNvPr>
          <p:cNvSpPr txBox="1">
            <a:spLocks/>
          </p:cNvSpPr>
          <p:nvPr/>
        </p:nvSpPr>
        <p:spPr>
          <a:xfrm>
            <a:off x="691832" y="214269"/>
            <a:ext cx="6177280" cy="4616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3200" b="1" i="0"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首先</a:t>
            </a:r>
            <a:br>
              <a:rPr kumimoji="0" lang="en-US" altLang="zh-TW" sz="3200" b="1" i="0"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br>
            <a:r>
              <a:rPr kumimoji="0" lang="zh-TW" altLang="en-US" sz="3200" b="1" i="0"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請先下載台灣大車隊</a:t>
            </a:r>
            <a:r>
              <a:rPr kumimoji="0" lang="en-US" altLang="zh-TW" sz="3200" b="1" i="0"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cs typeface="+mj-cs"/>
              </a:rPr>
              <a:t>app</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1800" b="1" i="0" strike="noStrike" kern="1200" cap="none" spc="0" normalizeH="0" baseline="0" noProof="0" dirty="0">
                <a:ln>
                  <a:noFill/>
                </a:ln>
                <a:solidFill>
                  <a:sysClr val="windowText" lastClr="000000"/>
                </a:solidFill>
                <a:effectLst/>
                <a:highlight>
                  <a:srgbClr val="FFFFFF"/>
                </a:highlight>
                <a:uLnTx/>
                <a:uFillTx/>
                <a:latin typeface="微軟正黑體" panose="020B0604030504040204" pitchFamily="34" charset="-120"/>
                <a:ea typeface="微軟正黑體" panose="020B0604030504040204" pitchFamily="34" charset="-120"/>
              </a:rPr>
              <a:t>如果已是會員，也可以直接使用，請記得更新到最新版本。</a:t>
            </a:r>
            <a:br>
              <a:rPr kumimoji="0" lang="zh-TW" altLang="en-US" sz="1800" b="0" i="0" strike="noStrike" kern="1200" cap="none" spc="0" normalizeH="0" baseline="0" noProof="0" dirty="0">
                <a:ln>
                  <a:noFill/>
                </a:ln>
                <a:solidFill>
                  <a:sysClr val="windowText" lastClr="000000"/>
                </a:solidFill>
                <a:effectLst/>
                <a:highlight>
                  <a:srgbClr val="FFFFFF"/>
                </a:highlight>
                <a:uLnTx/>
                <a:uFillTx/>
                <a:latin typeface="Calibri Light" panose="020F0302020204030204"/>
                <a:ea typeface="新細明體" panose="02020500000000000000" pitchFamily="18" charset="-120"/>
                <a:cs typeface="+mj-cs"/>
              </a:rPr>
            </a:br>
            <a:endParaRPr kumimoji="0" lang="zh-TW" altLang="en-US" sz="1800" b="1" i="0"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cs typeface="+mj-cs"/>
            </a:endParaRPr>
          </a:p>
        </p:txBody>
      </p:sp>
      <p:pic>
        <p:nvPicPr>
          <p:cNvPr id="5" name="圖片 4">
            <a:extLst>
              <a:ext uri="{FF2B5EF4-FFF2-40B4-BE49-F238E27FC236}">
                <a16:creationId xmlns:a16="http://schemas.microsoft.com/office/drawing/2014/main" id="{E942134C-472B-F76B-9D14-464A240BCA1B}"/>
              </a:ext>
            </a:extLst>
          </p:cNvPr>
          <p:cNvPicPr>
            <a:picLocks noChangeAspect="1"/>
          </p:cNvPicPr>
          <p:nvPr/>
        </p:nvPicPr>
        <p:blipFill>
          <a:blip r:embed="rId3"/>
          <a:stretch>
            <a:fillRect/>
          </a:stretch>
        </p:blipFill>
        <p:spPr>
          <a:xfrm>
            <a:off x="4092088" y="3732731"/>
            <a:ext cx="2257425" cy="2257425"/>
          </a:xfrm>
          <a:prstGeom prst="rect">
            <a:avLst/>
          </a:prstGeom>
        </p:spPr>
      </p:pic>
      <p:pic>
        <p:nvPicPr>
          <p:cNvPr id="9" name="圖片 8">
            <a:extLst>
              <a:ext uri="{FF2B5EF4-FFF2-40B4-BE49-F238E27FC236}">
                <a16:creationId xmlns:a16="http://schemas.microsoft.com/office/drawing/2014/main" id="{81D0A6C3-815E-3D8C-1F4B-E8C0245A39CC}"/>
              </a:ext>
            </a:extLst>
          </p:cNvPr>
          <p:cNvPicPr>
            <a:picLocks noChangeAspect="1"/>
          </p:cNvPicPr>
          <p:nvPr/>
        </p:nvPicPr>
        <p:blipFill rotWithShape="1">
          <a:blip r:embed="rId4"/>
          <a:srcRect b="30849"/>
          <a:stretch/>
        </p:blipFill>
        <p:spPr>
          <a:xfrm>
            <a:off x="7244556" y="0"/>
            <a:ext cx="4572000" cy="6858000"/>
          </a:xfrm>
          <a:prstGeom prst="rect">
            <a:avLst/>
          </a:prstGeom>
        </p:spPr>
      </p:pic>
      <p:pic>
        <p:nvPicPr>
          <p:cNvPr id="3" name="圖片 2">
            <a:extLst>
              <a:ext uri="{FF2B5EF4-FFF2-40B4-BE49-F238E27FC236}">
                <a16:creationId xmlns:a16="http://schemas.microsoft.com/office/drawing/2014/main" id="{D5052F81-3560-9E1F-D2E8-72ED1376C505}"/>
              </a:ext>
            </a:extLst>
          </p:cNvPr>
          <p:cNvPicPr>
            <a:picLocks noChangeAspect="1"/>
          </p:cNvPicPr>
          <p:nvPr/>
        </p:nvPicPr>
        <p:blipFill>
          <a:blip r:embed="rId5"/>
          <a:stretch>
            <a:fillRect/>
          </a:stretch>
        </p:blipFill>
        <p:spPr>
          <a:xfrm>
            <a:off x="803593" y="3722156"/>
            <a:ext cx="2268000" cy="2268000"/>
          </a:xfrm>
          <a:prstGeom prst="rect">
            <a:avLst/>
          </a:prstGeom>
        </p:spPr>
      </p:pic>
      <p:sp>
        <p:nvSpPr>
          <p:cNvPr id="8" name="文字方塊 7">
            <a:extLst>
              <a:ext uri="{FF2B5EF4-FFF2-40B4-BE49-F238E27FC236}">
                <a16:creationId xmlns:a16="http://schemas.microsoft.com/office/drawing/2014/main" id="{380B78D6-54AB-5006-EF7A-5584502223DD}"/>
              </a:ext>
            </a:extLst>
          </p:cNvPr>
          <p:cNvSpPr txBox="1"/>
          <p:nvPr/>
        </p:nvSpPr>
        <p:spPr>
          <a:xfrm>
            <a:off x="1399113" y="5990156"/>
            <a:ext cx="1100247" cy="369332"/>
          </a:xfrm>
          <a:prstGeom prst="rect">
            <a:avLst/>
          </a:prstGeom>
          <a:noFill/>
        </p:spPr>
        <p:txBody>
          <a:bodyPr wrap="square" rtlCol="0">
            <a:spAutoFit/>
          </a:bodyPr>
          <a:lstStyle/>
          <a:p>
            <a:r>
              <a:rPr lang="en-US" altLang="zh-TW" dirty="0">
                <a:solidFill>
                  <a:schemeClr val="bg1"/>
                </a:solidFill>
                <a:latin typeface="+mn-ea"/>
              </a:rPr>
              <a:t>Android</a:t>
            </a:r>
            <a:endParaRPr lang="zh-TW" altLang="en-US" dirty="0">
              <a:solidFill>
                <a:schemeClr val="bg1"/>
              </a:solidFill>
              <a:latin typeface="+mn-ea"/>
            </a:endParaRPr>
          </a:p>
        </p:txBody>
      </p:sp>
      <p:sp>
        <p:nvSpPr>
          <p:cNvPr id="10" name="文字方塊 9">
            <a:extLst>
              <a:ext uri="{FF2B5EF4-FFF2-40B4-BE49-F238E27FC236}">
                <a16:creationId xmlns:a16="http://schemas.microsoft.com/office/drawing/2014/main" id="{6FEF3C38-5E80-0735-3E35-57993B158811}"/>
              </a:ext>
            </a:extLst>
          </p:cNvPr>
          <p:cNvSpPr txBox="1"/>
          <p:nvPr/>
        </p:nvSpPr>
        <p:spPr>
          <a:xfrm>
            <a:off x="4934837" y="5990156"/>
            <a:ext cx="571884" cy="369332"/>
          </a:xfrm>
          <a:prstGeom prst="rect">
            <a:avLst/>
          </a:prstGeom>
          <a:noFill/>
        </p:spPr>
        <p:txBody>
          <a:bodyPr wrap="square" rtlCol="0">
            <a:spAutoFit/>
          </a:bodyPr>
          <a:lstStyle/>
          <a:p>
            <a:r>
              <a:rPr lang="en-US" altLang="zh-TW" dirty="0">
                <a:solidFill>
                  <a:schemeClr val="bg1"/>
                </a:solidFill>
                <a:latin typeface="+mn-ea"/>
              </a:rPr>
              <a:t>IOS</a:t>
            </a:r>
            <a:endParaRPr lang="zh-TW" altLang="en-US" dirty="0">
              <a:solidFill>
                <a:schemeClr val="bg1"/>
              </a:solidFill>
              <a:latin typeface="+mn-ea"/>
            </a:endParaRPr>
          </a:p>
        </p:txBody>
      </p:sp>
    </p:spTree>
    <p:extLst>
      <p:ext uri="{BB962C8B-B14F-4D97-AF65-F5344CB8AC3E}">
        <p14:creationId xmlns:p14="http://schemas.microsoft.com/office/powerpoint/2010/main" val="222283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352801D-AB03-1D74-D5FB-2177148C8029}"/>
              </a:ext>
            </a:extLst>
          </p:cNvPr>
          <p:cNvSpPr txBox="1"/>
          <p:nvPr/>
        </p:nvSpPr>
        <p:spPr>
          <a:xfrm>
            <a:off x="3952775" y="2491935"/>
            <a:ext cx="428644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4000" dirty="0">
                <a:solidFill>
                  <a:prstClr val="black">
                    <a:lumMod val="65000"/>
                    <a:lumOff val="35000"/>
                  </a:prstClr>
                </a:solidFill>
                <a:latin typeface="Century Gothic" panose="020B0502020202020204"/>
                <a:ea typeface="微軟正黑體" panose="020B0604030504040204" pitchFamily="34" charset="-120"/>
              </a:rPr>
              <a:t>會員註冊篇</a:t>
            </a:r>
            <a:endParaRPr kumimoji="0" lang="zh-TW" altLang="en-US" sz="40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微軟正黑體" panose="020B0604030504040204" pitchFamily="34" charset="-120"/>
              <a:cs typeface="+mn-cs"/>
            </a:endParaRPr>
          </a:p>
        </p:txBody>
      </p:sp>
    </p:spTree>
    <p:extLst>
      <p:ext uri="{BB962C8B-B14F-4D97-AF65-F5344CB8AC3E}">
        <p14:creationId xmlns:p14="http://schemas.microsoft.com/office/powerpoint/2010/main" val="8784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a:extLst>
              <a:ext uri="{FF2B5EF4-FFF2-40B4-BE49-F238E27FC236}">
                <a16:creationId xmlns:a16="http://schemas.microsoft.com/office/drawing/2014/main" id="{C787AB71-CFF0-F807-22A4-A8A9276EB1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572" r="-27572"/>
          <a:stretch/>
        </p:blipFill>
        <p:spPr>
          <a:xfrm>
            <a:off x="6869114" y="0"/>
            <a:ext cx="5322886" cy="6858000"/>
          </a:xfrm>
          <a:solidFill>
            <a:schemeClr val="tx2">
              <a:lumMod val="60000"/>
              <a:lumOff val="40000"/>
            </a:schemeClr>
          </a:solidFill>
        </p:spPr>
      </p:pic>
      <p:sp>
        <p:nvSpPr>
          <p:cNvPr id="7" name="標題 1">
            <a:extLst>
              <a:ext uri="{FF2B5EF4-FFF2-40B4-BE49-F238E27FC236}">
                <a16:creationId xmlns:a16="http://schemas.microsoft.com/office/drawing/2014/main" id="{5CE765FD-1C29-F7FE-2526-8F9934A966FC}"/>
              </a:ext>
            </a:extLst>
          </p:cNvPr>
          <p:cNvSpPr txBox="1">
            <a:spLocks/>
          </p:cNvSpPr>
          <p:nvPr/>
        </p:nvSpPr>
        <p:spPr>
          <a:xfrm>
            <a:off x="460744" y="989297"/>
            <a:ext cx="6177280" cy="5868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1.</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點選右圖紅框中的註冊會員</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2400" b="0" i="0" u="none" strike="noStrike" kern="1200" cap="none" spc="0" normalizeH="0" baseline="0" noProof="0" dirty="0">
                <a:ln>
                  <a:noFill/>
                </a:ln>
                <a:solidFill>
                  <a:sysClr val="windowText" lastClr="000000"/>
                </a:solidFill>
                <a:effectLst/>
                <a:highlight>
                  <a:srgbClr val="FFFFFF"/>
                </a:highlight>
                <a:uLnTx/>
                <a:uFillTx/>
                <a:latin typeface="微軟正黑體" panose="020B0604030504040204" pitchFamily="34" charset="-120"/>
                <a:ea typeface="微軟正黑體" panose="020B0604030504040204" pitchFamily="34" charset="-120"/>
              </a:rPr>
            </a:br>
            <a:endParaRPr kumimoji="0" lang="zh-TW" altLang="en-US" sz="3995"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4CA5E221-FEDB-E43E-538C-AF7A6FA750FB}"/>
              </a:ext>
            </a:extLst>
          </p:cNvPr>
          <p:cNvPicPr>
            <a:picLocks noChangeAspect="1"/>
          </p:cNvPicPr>
          <p:nvPr/>
        </p:nvPicPr>
        <p:blipFill rotWithShape="1">
          <a:blip r:embed="rId3"/>
          <a:srcRect t="4259" b="4259"/>
          <a:stretch/>
        </p:blipFill>
        <p:spPr>
          <a:xfrm>
            <a:off x="7802557" y="0"/>
            <a:ext cx="3456000" cy="6858000"/>
          </a:xfrm>
          <a:prstGeom prst="rect">
            <a:avLst/>
          </a:prstGeom>
        </p:spPr>
      </p:pic>
      <p:sp>
        <p:nvSpPr>
          <p:cNvPr id="4" name="矩形: 圓角 3">
            <a:extLst>
              <a:ext uri="{FF2B5EF4-FFF2-40B4-BE49-F238E27FC236}">
                <a16:creationId xmlns:a16="http://schemas.microsoft.com/office/drawing/2014/main" id="{19085C08-1E7E-99D0-6442-626733BED7B5}"/>
              </a:ext>
            </a:extLst>
          </p:cNvPr>
          <p:cNvSpPr/>
          <p:nvPr/>
        </p:nvSpPr>
        <p:spPr>
          <a:xfrm>
            <a:off x="9530557" y="3763925"/>
            <a:ext cx="1520456" cy="542261"/>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427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a:extLst>
              <a:ext uri="{FF2B5EF4-FFF2-40B4-BE49-F238E27FC236}">
                <a16:creationId xmlns:a16="http://schemas.microsoft.com/office/drawing/2014/main" id="{C787AB71-CFF0-F807-22A4-A8A9276EB1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625" r="-25625"/>
          <a:stretch/>
        </p:blipFill>
        <p:spPr>
          <a:xfrm>
            <a:off x="6869113" y="0"/>
            <a:ext cx="5322887" cy="6858000"/>
          </a:xfrm>
          <a:solidFill>
            <a:schemeClr val="tx2">
              <a:lumMod val="60000"/>
              <a:lumOff val="40000"/>
            </a:schemeClr>
          </a:solidFill>
        </p:spPr>
      </p:pic>
      <p:sp>
        <p:nvSpPr>
          <p:cNvPr id="7" name="標題 1">
            <a:extLst>
              <a:ext uri="{FF2B5EF4-FFF2-40B4-BE49-F238E27FC236}">
                <a16:creationId xmlns:a16="http://schemas.microsoft.com/office/drawing/2014/main" id="{5CE765FD-1C29-F7FE-2526-8F9934A966FC}"/>
              </a:ext>
            </a:extLst>
          </p:cNvPr>
          <p:cNvSpPr txBox="1">
            <a:spLocks/>
          </p:cNvSpPr>
          <p:nvPr/>
        </p:nvSpPr>
        <p:spPr>
          <a:xfrm>
            <a:off x="284170" y="1589400"/>
            <a:ext cx="6351026" cy="46751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defRPr/>
            </a:pPr>
            <a:r>
              <a:rPr lang="en-US" altLang="zh-TW" sz="4200" b="1" spc="-7" dirty="0">
                <a:solidFill>
                  <a:schemeClr val="bg1"/>
                </a:solidFill>
                <a:highlight>
                  <a:srgbClr val="FFFFFF"/>
                </a:highlight>
                <a:latin typeface="微軟正黑體" panose="020B0604030504040204" pitchFamily="34" charset="-120"/>
                <a:ea typeface="微軟正黑體" panose="020B0604030504040204" pitchFamily="34" charset="-120"/>
              </a:rPr>
              <a:t>2.</a:t>
            </a:r>
            <a:r>
              <a:rPr lang="zh-TW" altLang="en-US" sz="4200" b="1" spc="-7" dirty="0">
                <a:solidFill>
                  <a:schemeClr val="bg1"/>
                </a:solidFill>
                <a:highlight>
                  <a:srgbClr val="FFFFFF"/>
                </a:highlight>
                <a:latin typeface="微軟正黑體" panose="020B0604030504040204" pitchFamily="34" charset="-120"/>
                <a:ea typeface="微軟正黑體" panose="020B0604030504040204" pitchFamily="34" charset="-120"/>
              </a:rPr>
              <a:t> 輸入手機號碼後，點選簡訊  </a:t>
            </a:r>
            <a:endParaRPr lang="en-US" altLang="zh-TW" sz="4200" b="1" spc="-7" dirty="0">
              <a:solidFill>
                <a:schemeClr val="bg1"/>
              </a:solidFill>
              <a:highlight>
                <a:srgbClr val="FFFFFF"/>
              </a:highlight>
              <a:latin typeface="微軟正黑體" panose="020B0604030504040204" pitchFamily="34" charset="-120"/>
              <a:ea typeface="微軟正黑體" panose="020B0604030504040204" pitchFamily="34" charset="-120"/>
            </a:endParaRPr>
          </a:p>
          <a:p>
            <a:pPr>
              <a:lnSpc>
                <a:spcPct val="160000"/>
              </a:lnSpc>
              <a:defRPr/>
            </a:pPr>
            <a:r>
              <a:rPr lang="zh-TW" altLang="en-US" sz="4200" b="1" spc="-7" dirty="0">
                <a:solidFill>
                  <a:schemeClr val="bg1"/>
                </a:solidFill>
                <a:highlight>
                  <a:srgbClr val="FFFFFF"/>
                </a:highlight>
                <a:latin typeface="微軟正黑體" panose="020B0604030504040204" pitchFamily="34" charset="-120"/>
                <a:ea typeface="微軟正黑體" panose="020B0604030504040204" pitchFamily="34" charset="-120"/>
              </a:rPr>
              <a:t>     認證，將會收到 </a:t>
            </a:r>
            <a:r>
              <a:rPr lang="en-US" altLang="zh-TW" sz="4200" b="1" spc="-7" dirty="0">
                <a:solidFill>
                  <a:schemeClr val="bg1"/>
                </a:solidFill>
                <a:highlight>
                  <a:srgbClr val="FFFFFF"/>
                </a:highlight>
                <a:latin typeface="微軟正黑體" panose="020B0604030504040204" pitchFamily="34" charset="-120"/>
                <a:ea typeface="微軟正黑體" panose="020B0604030504040204" pitchFamily="34" charset="-120"/>
              </a:rPr>
              <a:t>6</a:t>
            </a:r>
            <a:r>
              <a:rPr lang="zh-TW" altLang="en-US" sz="4200" b="1" spc="-7" dirty="0">
                <a:solidFill>
                  <a:schemeClr val="bg1"/>
                </a:solidFill>
                <a:highlight>
                  <a:srgbClr val="FFFFFF"/>
                </a:highlight>
                <a:latin typeface="微軟正黑體" panose="020B0604030504040204" pitchFamily="34" charset="-120"/>
                <a:ea typeface="微軟正黑體" panose="020B0604030504040204" pitchFamily="34" charset="-120"/>
              </a:rPr>
              <a:t> 位數字驗</a:t>
            </a:r>
            <a:endParaRPr lang="en-US" altLang="zh-TW" sz="4200" b="1" spc="-7" dirty="0">
              <a:solidFill>
                <a:schemeClr val="bg1"/>
              </a:solidFill>
              <a:highlight>
                <a:srgbClr val="FFFFFF"/>
              </a:highlight>
              <a:latin typeface="微軟正黑體" panose="020B0604030504040204" pitchFamily="34" charset="-120"/>
              <a:ea typeface="微軟正黑體" panose="020B0604030504040204" pitchFamily="34" charset="-120"/>
            </a:endParaRPr>
          </a:p>
          <a:p>
            <a:pPr>
              <a:lnSpc>
                <a:spcPct val="160000"/>
              </a:lnSpc>
              <a:defRPr/>
            </a:pPr>
            <a:r>
              <a:rPr lang="zh-TW" altLang="en-US" sz="4200" b="1" spc="-7" dirty="0">
                <a:solidFill>
                  <a:schemeClr val="bg1"/>
                </a:solidFill>
                <a:highlight>
                  <a:srgbClr val="FFFFFF"/>
                </a:highlight>
                <a:latin typeface="微軟正黑體" panose="020B0604030504040204" pitchFamily="34" charset="-120"/>
                <a:ea typeface="微軟正黑體" panose="020B0604030504040204" pitchFamily="34" charset="-120"/>
              </a:rPr>
              <a:t>     證碼的簡訊，請將驗證碼正</a:t>
            </a:r>
            <a:endParaRPr lang="en-US" altLang="zh-TW" sz="4200" b="1" spc="-7" dirty="0">
              <a:solidFill>
                <a:schemeClr val="bg1"/>
              </a:solidFill>
              <a:highlight>
                <a:srgbClr val="FFFFFF"/>
              </a:highlight>
              <a:latin typeface="微軟正黑體" panose="020B0604030504040204" pitchFamily="34" charset="-120"/>
              <a:ea typeface="微軟正黑體" panose="020B0604030504040204" pitchFamily="34" charset="-120"/>
            </a:endParaRPr>
          </a:p>
          <a:p>
            <a:pPr>
              <a:lnSpc>
                <a:spcPct val="160000"/>
              </a:lnSpc>
              <a:defRPr/>
            </a:pPr>
            <a:r>
              <a:rPr lang="zh-TW" altLang="en-US" sz="4200" b="1" spc="-7" dirty="0">
                <a:solidFill>
                  <a:schemeClr val="bg1"/>
                </a:solidFill>
                <a:highlight>
                  <a:srgbClr val="FFFFFF"/>
                </a:highlight>
                <a:latin typeface="微軟正黑體" panose="020B0604030504040204" pitchFamily="34" charset="-120"/>
                <a:ea typeface="微軟正黑體" panose="020B0604030504040204" pitchFamily="34" charset="-120"/>
              </a:rPr>
              <a:t>     確輸入，完成簡訊認證。</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2400" b="0" i="0" u="none" strike="noStrike" kern="1200" cap="none" spc="0" normalizeH="0" baseline="0" noProof="0" dirty="0">
                <a:ln>
                  <a:noFill/>
                </a:ln>
                <a:solidFill>
                  <a:sysClr val="windowText" lastClr="000000"/>
                </a:solidFill>
                <a:effectLst/>
                <a:highlight>
                  <a:srgbClr val="FFFFFF"/>
                </a:highlight>
                <a:uLnTx/>
                <a:uFillTx/>
                <a:latin typeface="微軟正黑體" panose="020B0604030504040204" pitchFamily="34" charset="-120"/>
                <a:ea typeface="微軟正黑體" panose="020B0604030504040204" pitchFamily="34" charset="-120"/>
              </a:rPr>
            </a:br>
            <a:endParaRPr kumimoji="0" lang="zh-TW" altLang="en-US" sz="3995"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5E833AF6-5598-EAB2-6B46-E3708DB15258}"/>
              </a:ext>
            </a:extLst>
          </p:cNvPr>
          <p:cNvPicPr>
            <a:picLocks noChangeAspect="1"/>
          </p:cNvPicPr>
          <p:nvPr/>
        </p:nvPicPr>
        <p:blipFill rotWithShape="1">
          <a:blip r:embed="rId3"/>
          <a:srcRect t="5193" b="5193"/>
          <a:stretch/>
        </p:blipFill>
        <p:spPr>
          <a:xfrm>
            <a:off x="7766556" y="0"/>
            <a:ext cx="3528000" cy="6858000"/>
          </a:xfrm>
          <a:prstGeom prst="rect">
            <a:avLst/>
          </a:prstGeom>
        </p:spPr>
      </p:pic>
      <p:sp>
        <p:nvSpPr>
          <p:cNvPr id="4" name="矩形: 圓角 3">
            <a:extLst>
              <a:ext uri="{FF2B5EF4-FFF2-40B4-BE49-F238E27FC236}">
                <a16:creationId xmlns:a16="http://schemas.microsoft.com/office/drawing/2014/main" id="{E7F422DF-922A-703D-08A4-003BF45916D0}"/>
              </a:ext>
            </a:extLst>
          </p:cNvPr>
          <p:cNvSpPr/>
          <p:nvPr/>
        </p:nvSpPr>
        <p:spPr>
          <a:xfrm>
            <a:off x="7925040" y="1318269"/>
            <a:ext cx="3211032" cy="542261"/>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圓角 4">
            <a:extLst>
              <a:ext uri="{FF2B5EF4-FFF2-40B4-BE49-F238E27FC236}">
                <a16:creationId xmlns:a16="http://schemas.microsoft.com/office/drawing/2014/main" id="{444D6EA5-FAB8-8444-B277-209E7F7FCB59}"/>
              </a:ext>
            </a:extLst>
          </p:cNvPr>
          <p:cNvSpPr/>
          <p:nvPr/>
        </p:nvSpPr>
        <p:spPr>
          <a:xfrm>
            <a:off x="8770328" y="3951822"/>
            <a:ext cx="1520456" cy="542261"/>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8391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a:extLst>
              <a:ext uri="{FF2B5EF4-FFF2-40B4-BE49-F238E27FC236}">
                <a16:creationId xmlns:a16="http://schemas.microsoft.com/office/drawing/2014/main" id="{C787AB71-CFF0-F807-22A4-A8A9276EB1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018" r="-27018"/>
          <a:stretch/>
        </p:blipFill>
        <p:spPr>
          <a:xfrm>
            <a:off x="6869113" y="0"/>
            <a:ext cx="5322887" cy="6858000"/>
          </a:xfrm>
          <a:solidFill>
            <a:schemeClr val="tx2">
              <a:lumMod val="60000"/>
              <a:lumOff val="40000"/>
            </a:schemeClr>
          </a:solidFill>
        </p:spPr>
      </p:pic>
      <p:sp>
        <p:nvSpPr>
          <p:cNvPr id="7" name="標題 1">
            <a:extLst>
              <a:ext uri="{FF2B5EF4-FFF2-40B4-BE49-F238E27FC236}">
                <a16:creationId xmlns:a16="http://schemas.microsoft.com/office/drawing/2014/main" id="{5CE765FD-1C29-F7FE-2526-8F9934A966FC}"/>
              </a:ext>
            </a:extLst>
          </p:cNvPr>
          <p:cNvSpPr txBox="1">
            <a:spLocks/>
          </p:cNvSpPr>
          <p:nvPr/>
        </p:nvSpPr>
        <p:spPr>
          <a:xfrm>
            <a:off x="348047" y="1678825"/>
            <a:ext cx="6521066" cy="50216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3.</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 完成簡訊認證後，請完成右 </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圖中的會員資料，填寫後按</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下註冊完成即完成會員註冊</a:t>
            </a:r>
            <a:endParaRPr kumimoji="0" lang="en-US" altLang="zh-TW"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ct val="0"/>
              </a:spcBef>
              <a:spcAft>
                <a:spcPts val="0"/>
              </a:spcAft>
              <a:buClrTx/>
              <a:buSzTx/>
              <a:buFontTx/>
              <a:buNone/>
              <a:tabLst/>
              <a:defRPr/>
            </a:pPr>
            <a:r>
              <a:rPr lang="zh-TW" altLang="en-US" sz="3600" b="1" spc="-7" dirty="0">
                <a:solidFill>
                  <a:schemeClr val="bg1"/>
                </a:solidFill>
                <a:highlight>
                  <a:srgbClr val="FFFFFF"/>
                </a:highlight>
                <a:latin typeface="微軟正黑體" panose="020B0604030504040204" pitchFamily="34" charset="-120"/>
                <a:ea typeface="微軟正黑體" panose="020B0604030504040204" pitchFamily="34" charset="-120"/>
              </a:rPr>
              <a:t>    </a:t>
            </a:r>
            <a:r>
              <a:rPr kumimoji="0" lang="zh-TW" altLang="en-US" sz="3600" b="1" i="0" u="none" strike="noStrike" kern="1200" cap="none" spc="-7" normalizeH="0" baseline="0" noProof="0" dirty="0">
                <a:ln>
                  <a:noFill/>
                </a:ln>
                <a:solidFill>
                  <a:schemeClr val="bg1"/>
                </a:solidFill>
                <a:effectLst/>
                <a:highlight>
                  <a:srgbClr val="FFFFFF"/>
                </a:highlight>
                <a:uLnTx/>
                <a:uFillTx/>
                <a:latin typeface="微軟正黑體" panose="020B0604030504040204" pitchFamily="34" charset="-120"/>
                <a:ea typeface="微軟正黑體" panose="020B0604030504040204" pitchFamily="34" charset="-120"/>
              </a:rPr>
              <a:t>程序。</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zh-TW" altLang="en-US" sz="3600" b="0" i="0" u="none" strike="noStrike" kern="1200" cap="none" spc="0" normalizeH="0" baseline="0" noProof="0" dirty="0">
                <a:ln>
                  <a:noFill/>
                </a:ln>
                <a:solidFill>
                  <a:sysClr val="windowText" lastClr="000000"/>
                </a:solidFill>
                <a:effectLst/>
                <a:highlight>
                  <a:srgbClr val="FFFFFF"/>
                </a:highlight>
                <a:uLnTx/>
                <a:uFillTx/>
                <a:latin typeface="微軟正黑體" panose="020B0604030504040204" pitchFamily="34" charset="-120"/>
                <a:ea typeface="微軟正黑體" panose="020B0604030504040204" pitchFamily="34" charset="-120"/>
              </a:rPr>
            </a:br>
            <a:endParaRPr kumimoji="0" lang="zh-TW" altLang="en-US" sz="3600" b="1" i="0" u="none" strike="noStrike" kern="1200" cap="none" spc="-7" normalizeH="0" baseline="0" noProof="0" dirty="0">
              <a:ln>
                <a:noFill/>
              </a:ln>
              <a:solidFill>
                <a:srgbClr val="974707"/>
              </a:solidFill>
              <a:effectLst/>
              <a:highlight>
                <a:srgbClr val="FFFFFF"/>
              </a:highlight>
              <a:uLnTx/>
              <a:uFillTx/>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BF7E7435-95AD-3228-9C71-141BA6BE2099}"/>
              </a:ext>
            </a:extLst>
          </p:cNvPr>
          <p:cNvPicPr>
            <a:picLocks noChangeAspect="1"/>
          </p:cNvPicPr>
          <p:nvPr/>
        </p:nvPicPr>
        <p:blipFill rotWithShape="1">
          <a:blip r:embed="rId3"/>
          <a:srcRect t="7685" b="569"/>
          <a:stretch/>
        </p:blipFill>
        <p:spPr>
          <a:xfrm>
            <a:off x="7802556" y="0"/>
            <a:ext cx="3456000" cy="6858000"/>
          </a:xfrm>
          <a:prstGeom prst="rect">
            <a:avLst/>
          </a:prstGeom>
        </p:spPr>
      </p:pic>
      <p:sp>
        <p:nvSpPr>
          <p:cNvPr id="8" name="矩形: 圓角 7">
            <a:extLst>
              <a:ext uri="{FF2B5EF4-FFF2-40B4-BE49-F238E27FC236}">
                <a16:creationId xmlns:a16="http://schemas.microsoft.com/office/drawing/2014/main" id="{776B3813-44B3-D08E-87AB-2FF50352BA55}"/>
              </a:ext>
            </a:extLst>
          </p:cNvPr>
          <p:cNvSpPr/>
          <p:nvPr/>
        </p:nvSpPr>
        <p:spPr>
          <a:xfrm>
            <a:off x="8345025" y="5940110"/>
            <a:ext cx="1520456" cy="542261"/>
          </a:xfrm>
          <a:prstGeom prst="roundRect">
            <a:avLst/>
          </a:prstGeom>
          <a:noFill/>
          <a:ln w="603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261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352801D-AB03-1D74-D5FB-2177148C8029}"/>
              </a:ext>
            </a:extLst>
          </p:cNvPr>
          <p:cNvSpPr txBox="1"/>
          <p:nvPr/>
        </p:nvSpPr>
        <p:spPr>
          <a:xfrm>
            <a:off x="3952775" y="2567371"/>
            <a:ext cx="428644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微軟正黑體" panose="020B0604030504040204" pitchFamily="34" charset="-120"/>
                <a:cs typeface="+mn-cs"/>
              </a:rPr>
              <a:t>使用及付款篇</a:t>
            </a:r>
          </a:p>
        </p:txBody>
      </p:sp>
    </p:spTree>
    <p:extLst>
      <p:ext uri="{BB962C8B-B14F-4D97-AF65-F5344CB8AC3E}">
        <p14:creationId xmlns:p14="http://schemas.microsoft.com/office/powerpoint/2010/main" val="2671464608"/>
      </p:ext>
    </p:extLst>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2_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Office Theme 2013 - 2022</Template>
  <TotalTime>1222</TotalTime>
  <Words>315</Words>
  <Application>Microsoft Office PowerPoint</Application>
  <PresentationFormat>寬螢幕</PresentationFormat>
  <Paragraphs>54</Paragraphs>
  <Slides>16</Slides>
  <Notes>0</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16</vt:i4>
      </vt:variant>
    </vt:vector>
  </HeadingPairs>
  <TitlesOfParts>
    <vt:vector size="27" baseType="lpstr">
      <vt:lpstr>Aileron Light</vt:lpstr>
      <vt:lpstr>Aileron SemiBold</vt:lpstr>
      <vt:lpstr>DFPHeiMedium-B5</vt:lpstr>
      <vt:lpstr>微軟正黑體</vt:lpstr>
      <vt:lpstr>微軟正黑體</vt:lpstr>
      <vt:lpstr>Calibri Light</vt:lpstr>
      <vt:lpstr>Century Gothic</vt:lpstr>
      <vt:lpstr>Wingdings 3</vt:lpstr>
      <vt:lpstr>切割線</vt:lpstr>
      <vt:lpstr>1_切割線</vt:lpstr>
      <vt:lpstr>2_切割線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何 君儀</dc:creator>
  <cp:lastModifiedBy>陳 柏愷</cp:lastModifiedBy>
  <cp:revision>6</cp:revision>
  <dcterms:created xsi:type="dcterms:W3CDTF">2023-04-18T09:10:38Z</dcterms:created>
  <dcterms:modified xsi:type="dcterms:W3CDTF">2024-02-21T02:54:53Z</dcterms:modified>
</cp:coreProperties>
</file>