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9" r:id="rId2"/>
    <p:sldId id="290" r:id="rId3"/>
    <p:sldId id="283" r:id="rId4"/>
    <p:sldId id="282" r:id="rId5"/>
    <p:sldId id="284" r:id="rId6"/>
    <p:sldId id="285" r:id="rId7"/>
    <p:sldId id="291" r:id="rId8"/>
    <p:sldId id="286" r:id="rId9"/>
    <p:sldId id="287" r:id="rId10"/>
    <p:sldId id="288" r:id="rId11"/>
    <p:sldId id="28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CDA80E-DAAF-4DB0-AF3B-87E7E59C2BA9}" v="430" dt="2023-12-14T10:13:08.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15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22.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6.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E9EB1622-577A-45D7-9B8C-A272B5FF0957}" type="datetimeFigureOut">
              <a:rPr lang="zh-TW" altLang="en-US" smtClean="0"/>
              <a:t>2023/12/19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341513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zh-TW" altLang="en-US"/>
              <a:t>按一下以編輯母片標題樣式</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E9EB1622-577A-45D7-9B8C-A272B5FF0957}" type="datetimeFigureOut">
              <a:rPr lang="zh-TW" altLang="en-US" smtClean="0"/>
              <a:t>2023/12/19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281089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2023/12/19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3984712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2023/12/19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44916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2023/12/19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1127704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2023/12/19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5524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2023/12/19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3423648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EB1622-577A-45D7-9B8C-A272B5FF0957}" type="datetimeFigureOut">
              <a:rPr lang="zh-TW" altLang="en-US" smtClean="0"/>
              <a:t>2023/12/19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709697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EB1622-577A-45D7-9B8C-A272B5FF0957}" type="datetimeFigureOut">
              <a:rPr lang="zh-TW" altLang="en-US" smtClean="0"/>
              <a:t>2023/12/19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199481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5_自訂版面配置">
    <p:spTree>
      <p:nvGrpSpPr>
        <p:cNvPr id="1" name=""/>
        <p:cNvGrpSpPr/>
        <p:nvPr/>
      </p:nvGrpSpPr>
      <p:grpSpPr>
        <a:xfrm>
          <a:off x="0" y="0"/>
          <a:ext cx="0" cy="0"/>
          <a:chOff x="0" y="0"/>
          <a:chExt cx="0" cy="0"/>
        </a:xfrm>
      </p:grpSpPr>
      <p:pic>
        <p:nvPicPr>
          <p:cNvPr id="3" name="圖片 2" descr="一張含有 桌 的圖片&#10;&#10;自動產生的描述">
            <a:extLst>
              <a:ext uri="{FF2B5EF4-FFF2-40B4-BE49-F238E27FC236}">
                <a16:creationId xmlns:a16="http://schemas.microsoft.com/office/drawing/2014/main" id="{BA495D9E-D8CE-2B4A-8E88-7F3BBCB41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矩形 7">
            <a:extLst>
              <a:ext uri="{FF2B5EF4-FFF2-40B4-BE49-F238E27FC236}">
                <a16:creationId xmlns:a16="http://schemas.microsoft.com/office/drawing/2014/main" id="{328F223A-3F05-3A42-BD93-4D1EC41A078F}"/>
              </a:ext>
            </a:extLst>
          </p:cNvPr>
          <p:cNvSpPr/>
          <p:nvPr userDrawn="1"/>
        </p:nvSpPr>
        <p:spPr>
          <a:xfrm>
            <a:off x="2552377" y="1816966"/>
            <a:ext cx="4039246" cy="784830"/>
          </a:xfrm>
          <a:prstGeom prst="rect">
            <a:avLst/>
          </a:prstGeom>
          <a:noFill/>
        </p:spPr>
        <p:txBody>
          <a:bodyPr wrap="square">
            <a:spAutoFit/>
          </a:bodyPr>
          <a:lstStyle/>
          <a:p>
            <a:pPr algn="ctr"/>
            <a:r>
              <a:rPr lang="zh-TW" altLang="en-US" sz="45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4500" dirty="0">
              <a:latin typeface="Aileron SemiBold"/>
              <a:ea typeface="Microsoft JhengHei" charset="-120"/>
              <a:cs typeface="Aileron SemiBold"/>
            </a:endParaRPr>
          </a:p>
        </p:txBody>
      </p:sp>
      <p:sp>
        <p:nvSpPr>
          <p:cNvPr id="9" name="文字方塊 8">
            <a:extLst>
              <a:ext uri="{FF2B5EF4-FFF2-40B4-BE49-F238E27FC236}">
                <a16:creationId xmlns:a16="http://schemas.microsoft.com/office/drawing/2014/main" id="{C68CA8EE-939A-0F4C-8B9E-AA4FA8773B78}"/>
              </a:ext>
            </a:extLst>
          </p:cNvPr>
          <p:cNvSpPr txBox="1"/>
          <p:nvPr userDrawn="1"/>
        </p:nvSpPr>
        <p:spPr>
          <a:xfrm>
            <a:off x="3694836" y="2745380"/>
            <a:ext cx="1800493" cy="369332"/>
          </a:xfrm>
          <a:prstGeom prst="rect">
            <a:avLst/>
          </a:prstGeom>
          <a:noFill/>
        </p:spPr>
        <p:txBody>
          <a:bodyPr wrap="none" rtlCol="0">
            <a:spAutoFit/>
          </a:bodyPr>
          <a:lstStyle/>
          <a:p>
            <a:r>
              <a:rPr kumimoji="1" lang="zh-TW" altLang="en-US" sz="18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0" name="圖片 9">
            <a:extLst>
              <a:ext uri="{FF2B5EF4-FFF2-40B4-BE49-F238E27FC236}">
                <a16:creationId xmlns:a16="http://schemas.microsoft.com/office/drawing/2014/main" id="{C7250216-EC99-274B-BA58-41C72561F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7662" y="3293543"/>
            <a:ext cx="828675" cy="38100"/>
          </a:xfrm>
          <a:prstGeom prst="rect">
            <a:avLst/>
          </a:prstGeom>
        </p:spPr>
      </p:pic>
      <p:sp>
        <p:nvSpPr>
          <p:cNvPr id="11" name="文字方塊 10">
            <a:extLst>
              <a:ext uri="{FF2B5EF4-FFF2-40B4-BE49-F238E27FC236}">
                <a16:creationId xmlns:a16="http://schemas.microsoft.com/office/drawing/2014/main" id="{924613F0-4168-CC40-A8B5-6EAD535284B0}"/>
              </a:ext>
            </a:extLst>
          </p:cNvPr>
          <p:cNvSpPr txBox="1"/>
          <p:nvPr userDrawn="1"/>
        </p:nvSpPr>
        <p:spPr>
          <a:xfrm>
            <a:off x="1111842" y="3424319"/>
            <a:ext cx="6763390" cy="1309718"/>
          </a:xfrm>
          <a:prstGeom prst="rect">
            <a:avLst/>
          </a:prstGeom>
          <a:noFill/>
        </p:spPr>
        <p:txBody>
          <a:bodyPr wrap="none" rtlCol="0">
            <a:spAutoFit/>
          </a:bodyPr>
          <a:lstStyle/>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12" name="圖片 11">
            <a:extLst>
              <a:ext uri="{FF2B5EF4-FFF2-40B4-BE49-F238E27FC236}">
                <a16:creationId xmlns:a16="http://schemas.microsoft.com/office/drawing/2014/main" id="{2CD210B3-D69B-BF4B-9904-DF697718CDFD}"/>
              </a:ext>
            </a:extLst>
          </p:cNvPr>
          <p:cNvPicPr>
            <a:picLocks noChangeAspect="1"/>
          </p:cNvPicPr>
          <p:nvPr userDrawn="1"/>
        </p:nvPicPr>
        <p:blipFill>
          <a:blip r:embed="rId4"/>
          <a:stretch>
            <a:fillRect/>
          </a:stretch>
        </p:blipFill>
        <p:spPr>
          <a:xfrm>
            <a:off x="283266" y="311426"/>
            <a:ext cx="1257300" cy="609600"/>
          </a:xfrm>
          <a:prstGeom prst="rect">
            <a:avLst/>
          </a:prstGeom>
        </p:spPr>
      </p:pic>
    </p:spTree>
    <p:extLst>
      <p:ext uri="{BB962C8B-B14F-4D97-AF65-F5344CB8AC3E}">
        <p14:creationId xmlns:p14="http://schemas.microsoft.com/office/powerpoint/2010/main" val="560079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訂版面配置">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827B1E84-EF34-1147-B948-442C56948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矩形 16">
            <a:extLst>
              <a:ext uri="{FF2B5EF4-FFF2-40B4-BE49-F238E27FC236}">
                <a16:creationId xmlns:a16="http://schemas.microsoft.com/office/drawing/2014/main" id="{14AA10C0-D964-D74D-9E91-DCC406D7C8D8}"/>
              </a:ext>
            </a:extLst>
          </p:cNvPr>
          <p:cNvSpPr/>
          <p:nvPr userDrawn="1"/>
        </p:nvSpPr>
        <p:spPr>
          <a:xfrm>
            <a:off x="2552377" y="1816966"/>
            <a:ext cx="4039246" cy="784830"/>
          </a:xfrm>
          <a:prstGeom prst="rect">
            <a:avLst/>
          </a:prstGeom>
          <a:noFill/>
        </p:spPr>
        <p:txBody>
          <a:bodyPr wrap="square">
            <a:spAutoFit/>
          </a:bodyPr>
          <a:lstStyle/>
          <a:p>
            <a:pPr algn="ctr"/>
            <a:r>
              <a:rPr lang="zh-TW" altLang="en-US" sz="45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4500" dirty="0">
              <a:latin typeface="Aileron SemiBold"/>
              <a:ea typeface="Microsoft JhengHei" charset="-120"/>
              <a:cs typeface="Aileron SemiBold"/>
            </a:endParaRPr>
          </a:p>
        </p:txBody>
      </p:sp>
      <p:sp>
        <p:nvSpPr>
          <p:cNvPr id="18" name="文字方塊 17">
            <a:extLst>
              <a:ext uri="{FF2B5EF4-FFF2-40B4-BE49-F238E27FC236}">
                <a16:creationId xmlns:a16="http://schemas.microsoft.com/office/drawing/2014/main" id="{0DBF89EB-9537-E143-B32F-58E4496A005B}"/>
              </a:ext>
            </a:extLst>
          </p:cNvPr>
          <p:cNvSpPr txBox="1"/>
          <p:nvPr userDrawn="1"/>
        </p:nvSpPr>
        <p:spPr>
          <a:xfrm>
            <a:off x="3694836" y="2745380"/>
            <a:ext cx="1800493" cy="369332"/>
          </a:xfrm>
          <a:prstGeom prst="rect">
            <a:avLst/>
          </a:prstGeom>
          <a:noFill/>
        </p:spPr>
        <p:txBody>
          <a:bodyPr wrap="none" rtlCol="0">
            <a:spAutoFit/>
          </a:bodyPr>
          <a:lstStyle/>
          <a:p>
            <a:r>
              <a:rPr kumimoji="1" lang="zh-TW" altLang="en-US" sz="18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9" name="圖片 18">
            <a:extLst>
              <a:ext uri="{FF2B5EF4-FFF2-40B4-BE49-F238E27FC236}">
                <a16:creationId xmlns:a16="http://schemas.microsoft.com/office/drawing/2014/main" id="{246AE6BE-69A5-A145-B535-0C30BBCE4F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7662" y="3293543"/>
            <a:ext cx="828675" cy="38100"/>
          </a:xfrm>
          <a:prstGeom prst="rect">
            <a:avLst/>
          </a:prstGeom>
        </p:spPr>
      </p:pic>
      <p:sp>
        <p:nvSpPr>
          <p:cNvPr id="20" name="文字方塊 19">
            <a:extLst>
              <a:ext uri="{FF2B5EF4-FFF2-40B4-BE49-F238E27FC236}">
                <a16:creationId xmlns:a16="http://schemas.microsoft.com/office/drawing/2014/main" id="{070D5023-4803-144C-AB8A-DB8187109DD0}"/>
              </a:ext>
            </a:extLst>
          </p:cNvPr>
          <p:cNvSpPr txBox="1"/>
          <p:nvPr userDrawn="1"/>
        </p:nvSpPr>
        <p:spPr>
          <a:xfrm>
            <a:off x="1111842" y="3424319"/>
            <a:ext cx="6763390" cy="1309718"/>
          </a:xfrm>
          <a:prstGeom prst="rect">
            <a:avLst/>
          </a:prstGeom>
          <a:noFill/>
        </p:spPr>
        <p:txBody>
          <a:bodyPr wrap="none" rtlCol="0">
            <a:spAutoFit/>
          </a:bodyPr>
          <a:lstStyle/>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9426ADFF-B481-4B4A-A1B4-FD988E3E22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4313" y="303583"/>
            <a:ext cx="1193122" cy="582243"/>
          </a:xfrm>
          <a:prstGeom prst="rect">
            <a:avLst/>
          </a:prstGeom>
        </p:spPr>
      </p:pic>
    </p:spTree>
    <p:extLst>
      <p:ext uri="{BB962C8B-B14F-4D97-AF65-F5344CB8AC3E}">
        <p14:creationId xmlns:p14="http://schemas.microsoft.com/office/powerpoint/2010/main" val="368639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EB1622-577A-45D7-9B8C-A272B5FF0957}" type="datetimeFigureOut">
              <a:rPr lang="zh-TW" altLang="en-US" smtClean="0"/>
              <a:t>2023/12/19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684953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72532CC-ADBD-8749-809C-5BA411D2F2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矩形 7">
            <a:extLst>
              <a:ext uri="{FF2B5EF4-FFF2-40B4-BE49-F238E27FC236}">
                <a16:creationId xmlns:a16="http://schemas.microsoft.com/office/drawing/2014/main" id="{84400E6D-7548-A047-BEAF-79F42B5549B7}"/>
              </a:ext>
            </a:extLst>
          </p:cNvPr>
          <p:cNvSpPr/>
          <p:nvPr userDrawn="1"/>
        </p:nvSpPr>
        <p:spPr>
          <a:xfrm>
            <a:off x="2552377" y="1816966"/>
            <a:ext cx="4039246" cy="784830"/>
          </a:xfrm>
          <a:prstGeom prst="rect">
            <a:avLst/>
          </a:prstGeom>
          <a:noFill/>
        </p:spPr>
        <p:txBody>
          <a:bodyPr wrap="square">
            <a:spAutoFit/>
          </a:bodyPr>
          <a:lstStyle/>
          <a:p>
            <a:pPr algn="ctr"/>
            <a:r>
              <a:rPr lang="zh-TW" altLang="en-US" sz="45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4500" dirty="0">
              <a:latin typeface="Aileron SemiBold"/>
              <a:ea typeface="Microsoft JhengHei" charset="-120"/>
              <a:cs typeface="Aileron SemiBold"/>
            </a:endParaRPr>
          </a:p>
        </p:txBody>
      </p:sp>
      <p:sp>
        <p:nvSpPr>
          <p:cNvPr id="9" name="文字方塊 8">
            <a:extLst>
              <a:ext uri="{FF2B5EF4-FFF2-40B4-BE49-F238E27FC236}">
                <a16:creationId xmlns:a16="http://schemas.microsoft.com/office/drawing/2014/main" id="{DF86C1C4-BE9D-814F-8615-AB13A9508F9A}"/>
              </a:ext>
            </a:extLst>
          </p:cNvPr>
          <p:cNvSpPr txBox="1"/>
          <p:nvPr userDrawn="1"/>
        </p:nvSpPr>
        <p:spPr>
          <a:xfrm>
            <a:off x="3694836" y="2745380"/>
            <a:ext cx="1800493" cy="369332"/>
          </a:xfrm>
          <a:prstGeom prst="rect">
            <a:avLst/>
          </a:prstGeom>
          <a:noFill/>
        </p:spPr>
        <p:txBody>
          <a:bodyPr wrap="none" rtlCol="0">
            <a:spAutoFit/>
          </a:bodyPr>
          <a:lstStyle/>
          <a:p>
            <a:r>
              <a:rPr kumimoji="1" lang="zh-TW" altLang="en-US" sz="18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0" name="圖片 9">
            <a:extLst>
              <a:ext uri="{FF2B5EF4-FFF2-40B4-BE49-F238E27FC236}">
                <a16:creationId xmlns:a16="http://schemas.microsoft.com/office/drawing/2014/main" id="{7613F620-B4F8-8F45-977A-4D015BA535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7662" y="3293543"/>
            <a:ext cx="828675" cy="38100"/>
          </a:xfrm>
          <a:prstGeom prst="rect">
            <a:avLst/>
          </a:prstGeom>
        </p:spPr>
      </p:pic>
      <p:sp>
        <p:nvSpPr>
          <p:cNvPr id="11" name="文字方塊 10">
            <a:extLst>
              <a:ext uri="{FF2B5EF4-FFF2-40B4-BE49-F238E27FC236}">
                <a16:creationId xmlns:a16="http://schemas.microsoft.com/office/drawing/2014/main" id="{C2FC8635-D6A6-124A-A93E-64F5D0F282AD}"/>
              </a:ext>
            </a:extLst>
          </p:cNvPr>
          <p:cNvSpPr txBox="1"/>
          <p:nvPr userDrawn="1"/>
        </p:nvSpPr>
        <p:spPr>
          <a:xfrm>
            <a:off x="1111842" y="3424319"/>
            <a:ext cx="6763390" cy="1309718"/>
          </a:xfrm>
          <a:prstGeom prst="rect">
            <a:avLst/>
          </a:prstGeom>
          <a:noFill/>
        </p:spPr>
        <p:txBody>
          <a:bodyPr wrap="none" rtlCol="0">
            <a:spAutoFit/>
          </a:bodyPr>
          <a:lstStyle/>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49384D30-9122-4206-B62D-7E568A5DF9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4313" y="303583"/>
            <a:ext cx="1193122" cy="582243"/>
          </a:xfrm>
          <a:prstGeom prst="rect">
            <a:avLst/>
          </a:prstGeom>
        </p:spPr>
      </p:pic>
    </p:spTree>
    <p:extLst>
      <p:ext uri="{BB962C8B-B14F-4D97-AF65-F5344CB8AC3E}">
        <p14:creationId xmlns:p14="http://schemas.microsoft.com/office/powerpoint/2010/main" val="1431284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自訂版面配置">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FBEDA737-769D-A042-9D4D-DDF66136A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矩形 15">
            <a:extLst>
              <a:ext uri="{FF2B5EF4-FFF2-40B4-BE49-F238E27FC236}">
                <a16:creationId xmlns:a16="http://schemas.microsoft.com/office/drawing/2014/main" id="{CE428139-DED6-C048-8726-611E1C0EEBD4}"/>
              </a:ext>
            </a:extLst>
          </p:cNvPr>
          <p:cNvSpPr/>
          <p:nvPr userDrawn="1"/>
        </p:nvSpPr>
        <p:spPr>
          <a:xfrm>
            <a:off x="2552377" y="1816966"/>
            <a:ext cx="4039246" cy="784830"/>
          </a:xfrm>
          <a:prstGeom prst="rect">
            <a:avLst/>
          </a:prstGeom>
          <a:noFill/>
        </p:spPr>
        <p:txBody>
          <a:bodyPr wrap="square">
            <a:spAutoFit/>
          </a:bodyPr>
          <a:lstStyle/>
          <a:p>
            <a:pPr algn="ctr"/>
            <a:r>
              <a:rPr lang="zh-TW" altLang="en-US" sz="45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4500" dirty="0">
              <a:latin typeface="Aileron SemiBold"/>
              <a:ea typeface="Microsoft JhengHei" charset="-120"/>
              <a:cs typeface="Aileron SemiBold"/>
            </a:endParaRPr>
          </a:p>
        </p:txBody>
      </p:sp>
      <p:sp>
        <p:nvSpPr>
          <p:cNvPr id="17" name="文字方塊 16">
            <a:extLst>
              <a:ext uri="{FF2B5EF4-FFF2-40B4-BE49-F238E27FC236}">
                <a16:creationId xmlns:a16="http://schemas.microsoft.com/office/drawing/2014/main" id="{FDEAC884-282E-1749-AA88-A51E0E40A677}"/>
              </a:ext>
            </a:extLst>
          </p:cNvPr>
          <p:cNvSpPr txBox="1"/>
          <p:nvPr userDrawn="1"/>
        </p:nvSpPr>
        <p:spPr>
          <a:xfrm>
            <a:off x="3694836" y="2745380"/>
            <a:ext cx="1800493" cy="369332"/>
          </a:xfrm>
          <a:prstGeom prst="rect">
            <a:avLst/>
          </a:prstGeom>
          <a:noFill/>
        </p:spPr>
        <p:txBody>
          <a:bodyPr wrap="none" rtlCol="0">
            <a:spAutoFit/>
          </a:bodyPr>
          <a:lstStyle/>
          <a:p>
            <a:r>
              <a:rPr kumimoji="1" lang="zh-TW" altLang="en-US" sz="18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8" name="圖片 17">
            <a:extLst>
              <a:ext uri="{FF2B5EF4-FFF2-40B4-BE49-F238E27FC236}">
                <a16:creationId xmlns:a16="http://schemas.microsoft.com/office/drawing/2014/main" id="{73AA969D-F8CC-214B-A0FD-15A6C1EAB7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7662" y="3293543"/>
            <a:ext cx="828675" cy="38100"/>
          </a:xfrm>
          <a:prstGeom prst="rect">
            <a:avLst/>
          </a:prstGeom>
        </p:spPr>
      </p:pic>
      <p:sp>
        <p:nvSpPr>
          <p:cNvPr id="19" name="文字方塊 18">
            <a:extLst>
              <a:ext uri="{FF2B5EF4-FFF2-40B4-BE49-F238E27FC236}">
                <a16:creationId xmlns:a16="http://schemas.microsoft.com/office/drawing/2014/main" id="{21D9AF84-9097-7948-A24D-5BB3DBD598F6}"/>
              </a:ext>
            </a:extLst>
          </p:cNvPr>
          <p:cNvSpPr txBox="1"/>
          <p:nvPr userDrawn="1"/>
        </p:nvSpPr>
        <p:spPr>
          <a:xfrm>
            <a:off x="1111842" y="3424319"/>
            <a:ext cx="6763390" cy="1309718"/>
          </a:xfrm>
          <a:prstGeom prst="rect">
            <a:avLst/>
          </a:prstGeom>
          <a:noFill/>
        </p:spPr>
        <p:txBody>
          <a:bodyPr wrap="none" rtlCol="0">
            <a:spAutoFit/>
          </a:bodyPr>
          <a:lstStyle/>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F9EE3039-1C7B-4EB2-BEAB-89D6DE0B5F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4313" y="303583"/>
            <a:ext cx="1193122" cy="582243"/>
          </a:xfrm>
          <a:prstGeom prst="rect">
            <a:avLst/>
          </a:prstGeom>
        </p:spPr>
      </p:pic>
    </p:spTree>
    <p:extLst>
      <p:ext uri="{BB962C8B-B14F-4D97-AF65-F5344CB8AC3E}">
        <p14:creationId xmlns:p14="http://schemas.microsoft.com/office/powerpoint/2010/main" val="278780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5496B17-FE42-F942-BAF4-596B6614AC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矩形 5">
            <a:extLst>
              <a:ext uri="{FF2B5EF4-FFF2-40B4-BE49-F238E27FC236}">
                <a16:creationId xmlns:a16="http://schemas.microsoft.com/office/drawing/2014/main" id="{5DCDED82-5E14-3246-B27C-6EC2D2BCA2D5}"/>
              </a:ext>
            </a:extLst>
          </p:cNvPr>
          <p:cNvSpPr/>
          <p:nvPr userDrawn="1"/>
        </p:nvSpPr>
        <p:spPr>
          <a:xfrm>
            <a:off x="2552377" y="1816966"/>
            <a:ext cx="4039246" cy="784830"/>
          </a:xfrm>
          <a:prstGeom prst="rect">
            <a:avLst/>
          </a:prstGeom>
          <a:noFill/>
        </p:spPr>
        <p:txBody>
          <a:bodyPr wrap="square">
            <a:spAutoFit/>
          </a:bodyPr>
          <a:lstStyle/>
          <a:p>
            <a:pPr algn="ctr"/>
            <a:r>
              <a:rPr lang="zh-TW" altLang="en-US" sz="45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45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90003400-0664-BD4A-AF61-C2E4C7E95A80}"/>
              </a:ext>
            </a:extLst>
          </p:cNvPr>
          <p:cNvSpPr txBox="1"/>
          <p:nvPr userDrawn="1"/>
        </p:nvSpPr>
        <p:spPr>
          <a:xfrm>
            <a:off x="3694836" y="2745380"/>
            <a:ext cx="1800493" cy="369332"/>
          </a:xfrm>
          <a:prstGeom prst="rect">
            <a:avLst/>
          </a:prstGeom>
          <a:noFill/>
        </p:spPr>
        <p:txBody>
          <a:bodyPr wrap="none" rtlCol="0">
            <a:spAutoFit/>
          </a:bodyPr>
          <a:lstStyle/>
          <a:p>
            <a:r>
              <a:rPr kumimoji="1" lang="zh-TW" altLang="en-US" sz="18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9" name="圖片 8">
            <a:extLst>
              <a:ext uri="{FF2B5EF4-FFF2-40B4-BE49-F238E27FC236}">
                <a16:creationId xmlns:a16="http://schemas.microsoft.com/office/drawing/2014/main" id="{F23F5C58-577F-284A-A15A-0166BAB960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7662" y="3293543"/>
            <a:ext cx="828675" cy="38100"/>
          </a:xfrm>
          <a:prstGeom prst="rect">
            <a:avLst/>
          </a:prstGeom>
        </p:spPr>
      </p:pic>
      <p:sp>
        <p:nvSpPr>
          <p:cNvPr id="10" name="文字方塊 9">
            <a:extLst>
              <a:ext uri="{FF2B5EF4-FFF2-40B4-BE49-F238E27FC236}">
                <a16:creationId xmlns:a16="http://schemas.microsoft.com/office/drawing/2014/main" id="{06013C05-4433-B148-9957-056A14708D9B}"/>
              </a:ext>
            </a:extLst>
          </p:cNvPr>
          <p:cNvSpPr txBox="1"/>
          <p:nvPr userDrawn="1"/>
        </p:nvSpPr>
        <p:spPr>
          <a:xfrm>
            <a:off x="1111842" y="3424319"/>
            <a:ext cx="6763390" cy="1309718"/>
          </a:xfrm>
          <a:prstGeom prst="rect">
            <a:avLst/>
          </a:prstGeom>
          <a:noFill/>
        </p:spPr>
        <p:txBody>
          <a:bodyPr wrap="none" rtlCol="0">
            <a:spAutoFit/>
          </a:bodyPr>
          <a:lstStyle/>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12B5724E-A629-4E83-A6F9-FC14504EA09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4313" y="303583"/>
            <a:ext cx="1193122" cy="582243"/>
          </a:xfrm>
          <a:prstGeom prst="rect">
            <a:avLst/>
          </a:prstGeom>
        </p:spPr>
      </p:pic>
    </p:spTree>
    <p:extLst>
      <p:ext uri="{BB962C8B-B14F-4D97-AF65-F5344CB8AC3E}">
        <p14:creationId xmlns:p14="http://schemas.microsoft.com/office/powerpoint/2010/main" val="1657460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2_自訂版面配置">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1F6DBBAB-AD51-E841-8B0E-EF2A856C39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矩形 7">
            <a:extLst>
              <a:ext uri="{FF2B5EF4-FFF2-40B4-BE49-F238E27FC236}">
                <a16:creationId xmlns:a16="http://schemas.microsoft.com/office/drawing/2014/main" id="{328F223A-3F05-3A42-BD93-4D1EC41A078F}"/>
              </a:ext>
            </a:extLst>
          </p:cNvPr>
          <p:cNvSpPr/>
          <p:nvPr userDrawn="1"/>
        </p:nvSpPr>
        <p:spPr>
          <a:xfrm>
            <a:off x="2552377" y="1816966"/>
            <a:ext cx="4039246" cy="784830"/>
          </a:xfrm>
          <a:prstGeom prst="rect">
            <a:avLst/>
          </a:prstGeom>
          <a:noFill/>
        </p:spPr>
        <p:txBody>
          <a:bodyPr wrap="square">
            <a:spAutoFit/>
          </a:bodyPr>
          <a:lstStyle/>
          <a:p>
            <a:pPr algn="ctr"/>
            <a:r>
              <a:rPr lang="zh-TW" altLang="en-US" sz="45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4500" dirty="0">
              <a:latin typeface="Aileron SemiBold"/>
              <a:ea typeface="Microsoft JhengHei" charset="-120"/>
              <a:cs typeface="Aileron SemiBold"/>
            </a:endParaRPr>
          </a:p>
        </p:txBody>
      </p:sp>
      <p:sp>
        <p:nvSpPr>
          <p:cNvPr id="9" name="文字方塊 8">
            <a:extLst>
              <a:ext uri="{FF2B5EF4-FFF2-40B4-BE49-F238E27FC236}">
                <a16:creationId xmlns:a16="http://schemas.microsoft.com/office/drawing/2014/main" id="{C68CA8EE-939A-0F4C-8B9E-AA4FA8773B78}"/>
              </a:ext>
            </a:extLst>
          </p:cNvPr>
          <p:cNvSpPr txBox="1"/>
          <p:nvPr userDrawn="1"/>
        </p:nvSpPr>
        <p:spPr>
          <a:xfrm>
            <a:off x="3694836" y="2745380"/>
            <a:ext cx="1800493" cy="369332"/>
          </a:xfrm>
          <a:prstGeom prst="rect">
            <a:avLst/>
          </a:prstGeom>
          <a:noFill/>
        </p:spPr>
        <p:txBody>
          <a:bodyPr wrap="none" rtlCol="0">
            <a:spAutoFit/>
          </a:bodyPr>
          <a:lstStyle/>
          <a:p>
            <a:r>
              <a:rPr kumimoji="1" lang="zh-TW" altLang="en-US" sz="18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0" name="圖片 9">
            <a:extLst>
              <a:ext uri="{FF2B5EF4-FFF2-40B4-BE49-F238E27FC236}">
                <a16:creationId xmlns:a16="http://schemas.microsoft.com/office/drawing/2014/main" id="{C7250216-EC99-274B-BA58-41C72561F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7662" y="3293543"/>
            <a:ext cx="828675" cy="38100"/>
          </a:xfrm>
          <a:prstGeom prst="rect">
            <a:avLst/>
          </a:prstGeom>
        </p:spPr>
      </p:pic>
      <p:sp>
        <p:nvSpPr>
          <p:cNvPr id="11" name="文字方塊 10">
            <a:extLst>
              <a:ext uri="{FF2B5EF4-FFF2-40B4-BE49-F238E27FC236}">
                <a16:creationId xmlns:a16="http://schemas.microsoft.com/office/drawing/2014/main" id="{924613F0-4168-CC40-A8B5-6EAD535284B0}"/>
              </a:ext>
            </a:extLst>
          </p:cNvPr>
          <p:cNvSpPr txBox="1"/>
          <p:nvPr userDrawn="1"/>
        </p:nvSpPr>
        <p:spPr>
          <a:xfrm>
            <a:off x="1111842" y="3424319"/>
            <a:ext cx="6763390" cy="1309718"/>
          </a:xfrm>
          <a:prstGeom prst="rect">
            <a:avLst/>
          </a:prstGeom>
          <a:noFill/>
        </p:spPr>
        <p:txBody>
          <a:bodyPr wrap="none" rtlCol="0">
            <a:spAutoFit/>
          </a:bodyPr>
          <a:lstStyle/>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12" name="圖片 11">
            <a:extLst>
              <a:ext uri="{FF2B5EF4-FFF2-40B4-BE49-F238E27FC236}">
                <a16:creationId xmlns:a16="http://schemas.microsoft.com/office/drawing/2014/main" id="{FE243826-0358-B84B-8707-38864775389F}"/>
              </a:ext>
            </a:extLst>
          </p:cNvPr>
          <p:cNvPicPr>
            <a:picLocks noChangeAspect="1"/>
          </p:cNvPicPr>
          <p:nvPr userDrawn="1"/>
        </p:nvPicPr>
        <p:blipFill>
          <a:blip r:embed="rId4"/>
          <a:stretch>
            <a:fillRect/>
          </a:stretch>
        </p:blipFill>
        <p:spPr>
          <a:xfrm>
            <a:off x="283266" y="311426"/>
            <a:ext cx="1257300" cy="609600"/>
          </a:xfrm>
          <a:prstGeom prst="rect">
            <a:avLst/>
          </a:prstGeom>
        </p:spPr>
      </p:pic>
    </p:spTree>
    <p:extLst>
      <p:ext uri="{BB962C8B-B14F-4D97-AF65-F5344CB8AC3E}">
        <p14:creationId xmlns:p14="http://schemas.microsoft.com/office/powerpoint/2010/main" val="3548378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1_自訂版面配置">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1EE8A6EB-2D33-804F-9B48-B4EA7C4EA0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圖片 6">
            <a:extLst>
              <a:ext uri="{FF2B5EF4-FFF2-40B4-BE49-F238E27FC236}">
                <a16:creationId xmlns:a16="http://schemas.microsoft.com/office/drawing/2014/main" id="{95734B16-0F0A-D644-9F05-607E023ED385}"/>
              </a:ext>
            </a:extLst>
          </p:cNvPr>
          <p:cNvPicPr>
            <a:picLocks noChangeAspect="1"/>
          </p:cNvPicPr>
          <p:nvPr userDrawn="1"/>
        </p:nvPicPr>
        <p:blipFill>
          <a:blip r:embed="rId3"/>
          <a:stretch>
            <a:fillRect/>
          </a:stretch>
        </p:blipFill>
        <p:spPr>
          <a:xfrm>
            <a:off x="283266" y="311426"/>
            <a:ext cx="1257300" cy="609600"/>
          </a:xfrm>
          <a:prstGeom prst="rect">
            <a:avLst/>
          </a:prstGeom>
        </p:spPr>
      </p:pic>
      <p:sp>
        <p:nvSpPr>
          <p:cNvPr id="8" name="矩形 7">
            <a:extLst>
              <a:ext uri="{FF2B5EF4-FFF2-40B4-BE49-F238E27FC236}">
                <a16:creationId xmlns:a16="http://schemas.microsoft.com/office/drawing/2014/main" id="{328F223A-3F05-3A42-BD93-4D1EC41A078F}"/>
              </a:ext>
            </a:extLst>
          </p:cNvPr>
          <p:cNvSpPr/>
          <p:nvPr userDrawn="1"/>
        </p:nvSpPr>
        <p:spPr>
          <a:xfrm>
            <a:off x="4016874" y="1816966"/>
            <a:ext cx="4039246" cy="784830"/>
          </a:xfrm>
          <a:prstGeom prst="rect">
            <a:avLst/>
          </a:prstGeom>
          <a:noFill/>
        </p:spPr>
        <p:txBody>
          <a:bodyPr wrap="square">
            <a:spAutoFit/>
          </a:bodyPr>
          <a:lstStyle/>
          <a:p>
            <a:pPr algn="l"/>
            <a:r>
              <a:rPr lang="zh-TW" altLang="en-US" sz="45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4500" dirty="0">
              <a:latin typeface="Aileron SemiBold"/>
              <a:ea typeface="Microsoft JhengHei" charset="-120"/>
              <a:cs typeface="Aileron SemiBold"/>
            </a:endParaRPr>
          </a:p>
        </p:txBody>
      </p:sp>
      <p:sp>
        <p:nvSpPr>
          <p:cNvPr id="9" name="文字方塊 8">
            <a:extLst>
              <a:ext uri="{FF2B5EF4-FFF2-40B4-BE49-F238E27FC236}">
                <a16:creationId xmlns:a16="http://schemas.microsoft.com/office/drawing/2014/main" id="{C68CA8EE-939A-0F4C-8B9E-AA4FA8773B78}"/>
              </a:ext>
            </a:extLst>
          </p:cNvPr>
          <p:cNvSpPr txBox="1"/>
          <p:nvPr userDrawn="1"/>
        </p:nvSpPr>
        <p:spPr>
          <a:xfrm>
            <a:off x="4041150" y="2739202"/>
            <a:ext cx="1800493" cy="369332"/>
          </a:xfrm>
          <a:prstGeom prst="rect">
            <a:avLst/>
          </a:prstGeom>
          <a:noFill/>
        </p:spPr>
        <p:txBody>
          <a:bodyPr wrap="none" rtlCol="0">
            <a:spAutoFit/>
          </a:bodyPr>
          <a:lstStyle/>
          <a:p>
            <a:pPr algn="l"/>
            <a:r>
              <a:rPr kumimoji="1" lang="zh-TW" altLang="en-US" sz="18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0" name="圖片 9">
            <a:extLst>
              <a:ext uri="{FF2B5EF4-FFF2-40B4-BE49-F238E27FC236}">
                <a16:creationId xmlns:a16="http://schemas.microsoft.com/office/drawing/2014/main" id="{C7250216-EC99-274B-BA58-41C72561FE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4322" y="3293543"/>
            <a:ext cx="828675" cy="38100"/>
          </a:xfrm>
          <a:prstGeom prst="rect">
            <a:avLst/>
          </a:prstGeom>
        </p:spPr>
      </p:pic>
      <p:sp>
        <p:nvSpPr>
          <p:cNvPr id="11" name="文字方塊 10">
            <a:extLst>
              <a:ext uri="{FF2B5EF4-FFF2-40B4-BE49-F238E27FC236}">
                <a16:creationId xmlns:a16="http://schemas.microsoft.com/office/drawing/2014/main" id="{924613F0-4168-CC40-A8B5-6EAD535284B0}"/>
              </a:ext>
            </a:extLst>
          </p:cNvPr>
          <p:cNvSpPr txBox="1"/>
          <p:nvPr userDrawn="1"/>
        </p:nvSpPr>
        <p:spPr>
          <a:xfrm>
            <a:off x="4052909" y="3424319"/>
            <a:ext cx="2954655" cy="686470"/>
          </a:xfrm>
          <a:prstGeom prst="rect">
            <a:avLst/>
          </a:prstGeom>
          <a:noFill/>
        </p:spPr>
        <p:txBody>
          <a:bodyPr wrap="none" rtlCol="0">
            <a:spAutoFit/>
          </a:bodyPr>
          <a:lstStyle/>
          <a:p>
            <a:pPr algn="l">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spTree>
    <p:extLst>
      <p:ext uri="{BB962C8B-B14F-4D97-AF65-F5344CB8AC3E}">
        <p14:creationId xmlns:p14="http://schemas.microsoft.com/office/powerpoint/2010/main" val="950386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自訂版面配置">
    <p:spTree>
      <p:nvGrpSpPr>
        <p:cNvPr id="1" name=""/>
        <p:cNvGrpSpPr/>
        <p:nvPr/>
      </p:nvGrpSpPr>
      <p:grpSpPr>
        <a:xfrm>
          <a:off x="0" y="0"/>
          <a:ext cx="0" cy="0"/>
          <a:chOff x="0" y="0"/>
          <a:chExt cx="0" cy="0"/>
        </a:xfrm>
      </p:grpSpPr>
      <p:pic>
        <p:nvPicPr>
          <p:cNvPr id="3" name="圖片 2" descr="一張含有 桌 的圖片&#10;&#10;自動產生的描述">
            <a:extLst>
              <a:ext uri="{FF2B5EF4-FFF2-40B4-BE49-F238E27FC236}">
                <a16:creationId xmlns:a16="http://schemas.microsoft.com/office/drawing/2014/main" id="{E2C93E1A-3E8A-F048-A7C9-C1BD815BA4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矩形 5">
            <a:extLst>
              <a:ext uri="{FF2B5EF4-FFF2-40B4-BE49-F238E27FC236}">
                <a16:creationId xmlns:a16="http://schemas.microsoft.com/office/drawing/2014/main" id="{B25049FC-49F3-8C40-89B7-5353309C7E5E}"/>
              </a:ext>
            </a:extLst>
          </p:cNvPr>
          <p:cNvSpPr/>
          <p:nvPr userDrawn="1"/>
        </p:nvSpPr>
        <p:spPr>
          <a:xfrm>
            <a:off x="2552377" y="1816966"/>
            <a:ext cx="4039246" cy="784830"/>
          </a:xfrm>
          <a:prstGeom prst="rect">
            <a:avLst/>
          </a:prstGeom>
          <a:noFill/>
        </p:spPr>
        <p:txBody>
          <a:bodyPr wrap="square">
            <a:spAutoFit/>
          </a:bodyPr>
          <a:lstStyle/>
          <a:p>
            <a:pPr algn="ctr"/>
            <a:r>
              <a:rPr lang="zh-TW" altLang="en-US" sz="45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45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C86B4AE4-D236-3049-B16C-7B6ADA307A3B}"/>
              </a:ext>
            </a:extLst>
          </p:cNvPr>
          <p:cNvSpPr txBox="1"/>
          <p:nvPr userDrawn="1"/>
        </p:nvSpPr>
        <p:spPr>
          <a:xfrm>
            <a:off x="3694836" y="2745380"/>
            <a:ext cx="1800493" cy="369332"/>
          </a:xfrm>
          <a:prstGeom prst="rect">
            <a:avLst/>
          </a:prstGeom>
          <a:noFill/>
        </p:spPr>
        <p:txBody>
          <a:bodyPr wrap="none" rtlCol="0">
            <a:spAutoFit/>
          </a:bodyPr>
          <a:lstStyle/>
          <a:p>
            <a:r>
              <a:rPr kumimoji="1" lang="zh-TW" altLang="en-US" sz="18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9" name="圖片 8">
            <a:extLst>
              <a:ext uri="{FF2B5EF4-FFF2-40B4-BE49-F238E27FC236}">
                <a16:creationId xmlns:a16="http://schemas.microsoft.com/office/drawing/2014/main" id="{6B033369-FEB6-8349-94DB-091A3DC3B8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7662" y="3293543"/>
            <a:ext cx="828675" cy="38100"/>
          </a:xfrm>
          <a:prstGeom prst="rect">
            <a:avLst/>
          </a:prstGeom>
        </p:spPr>
      </p:pic>
      <p:sp>
        <p:nvSpPr>
          <p:cNvPr id="10" name="文字方塊 9">
            <a:extLst>
              <a:ext uri="{FF2B5EF4-FFF2-40B4-BE49-F238E27FC236}">
                <a16:creationId xmlns:a16="http://schemas.microsoft.com/office/drawing/2014/main" id="{73B11C2B-0A8C-AF43-B7B5-2767F1185994}"/>
              </a:ext>
            </a:extLst>
          </p:cNvPr>
          <p:cNvSpPr txBox="1"/>
          <p:nvPr userDrawn="1"/>
        </p:nvSpPr>
        <p:spPr>
          <a:xfrm>
            <a:off x="1111842" y="3424319"/>
            <a:ext cx="6763390" cy="1309718"/>
          </a:xfrm>
          <a:prstGeom prst="rect">
            <a:avLst/>
          </a:prstGeom>
          <a:noFill/>
        </p:spPr>
        <p:txBody>
          <a:bodyPr wrap="none" rtlCol="0">
            <a:spAutoFit/>
          </a:bodyPr>
          <a:lstStyle/>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8" name="圖片 7">
            <a:extLst>
              <a:ext uri="{FF2B5EF4-FFF2-40B4-BE49-F238E27FC236}">
                <a16:creationId xmlns:a16="http://schemas.microsoft.com/office/drawing/2014/main" id="{600EAB7E-B1B3-9548-A3B2-A1DAAB7F441D}"/>
              </a:ext>
            </a:extLst>
          </p:cNvPr>
          <p:cNvPicPr>
            <a:picLocks noChangeAspect="1"/>
          </p:cNvPicPr>
          <p:nvPr userDrawn="1"/>
        </p:nvPicPr>
        <p:blipFill>
          <a:blip r:embed="rId4"/>
          <a:stretch>
            <a:fillRect/>
          </a:stretch>
        </p:blipFill>
        <p:spPr>
          <a:xfrm>
            <a:off x="283266" y="311426"/>
            <a:ext cx="1257300" cy="609600"/>
          </a:xfrm>
          <a:prstGeom prst="rect">
            <a:avLst/>
          </a:prstGeom>
        </p:spPr>
      </p:pic>
    </p:spTree>
    <p:extLst>
      <p:ext uri="{BB962C8B-B14F-4D97-AF65-F5344CB8AC3E}">
        <p14:creationId xmlns:p14="http://schemas.microsoft.com/office/powerpoint/2010/main" val="643241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62F98A6-907A-364A-BD7E-FC88F9CC5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矩形 6">
            <a:extLst>
              <a:ext uri="{FF2B5EF4-FFF2-40B4-BE49-F238E27FC236}">
                <a16:creationId xmlns:a16="http://schemas.microsoft.com/office/drawing/2014/main" id="{328BBD9F-BC39-794D-BA2A-2FE472D49371}"/>
              </a:ext>
            </a:extLst>
          </p:cNvPr>
          <p:cNvSpPr/>
          <p:nvPr userDrawn="1"/>
        </p:nvSpPr>
        <p:spPr>
          <a:xfrm>
            <a:off x="2552377" y="1816966"/>
            <a:ext cx="4039246" cy="784830"/>
          </a:xfrm>
          <a:prstGeom prst="rect">
            <a:avLst/>
          </a:prstGeom>
          <a:noFill/>
        </p:spPr>
        <p:txBody>
          <a:bodyPr wrap="square">
            <a:spAutoFit/>
          </a:bodyPr>
          <a:lstStyle/>
          <a:p>
            <a:pPr algn="ctr"/>
            <a:r>
              <a:rPr lang="zh-TW" altLang="en-US" sz="45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4500" dirty="0">
              <a:latin typeface="Aileron SemiBold"/>
              <a:ea typeface="Microsoft JhengHei" charset="-120"/>
              <a:cs typeface="Aileron SemiBold"/>
            </a:endParaRPr>
          </a:p>
        </p:txBody>
      </p:sp>
      <p:sp>
        <p:nvSpPr>
          <p:cNvPr id="8" name="文字方塊 7">
            <a:extLst>
              <a:ext uri="{FF2B5EF4-FFF2-40B4-BE49-F238E27FC236}">
                <a16:creationId xmlns:a16="http://schemas.microsoft.com/office/drawing/2014/main" id="{219BFA31-2ACD-2B4A-84E9-1F664F0F573F}"/>
              </a:ext>
            </a:extLst>
          </p:cNvPr>
          <p:cNvSpPr txBox="1"/>
          <p:nvPr userDrawn="1"/>
        </p:nvSpPr>
        <p:spPr>
          <a:xfrm>
            <a:off x="3694836" y="2745380"/>
            <a:ext cx="1800493" cy="369332"/>
          </a:xfrm>
          <a:prstGeom prst="rect">
            <a:avLst/>
          </a:prstGeom>
          <a:noFill/>
        </p:spPr>
        <p:txBody>
          <a:bodyPr wrap="none" rtlCol="0">
            <a:spAutoFit/>
          </a:bodyPr>
          <a:lstStyle/>
          <a:p>
            <a:r>
              <a:rPr kumimoji="1" lang="zh-TW" altLang="en-US" sz="18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9" name="圖片 8">
            <a:extLst>
              <a:ext uri="{FF2B5EF4-FFF2-40B4-BE49-F238E27FC236}">
                <a16:creationId xmlns:a16="http://schemas.microsoft.com/office/drawing/2014/main" id="{69F1F34E-1872-AD48-8528-0849953042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7662" y="3293543"/>
            <a:ext cx="828675" cy="38100"/>
          </a:xfrm>
          <a:prstGeom prst="rect">
            <a:avLst/>
          </a:prstGeom>
        </p:spPr>
      </p:pic>
      <p:sp>
        <p:nvSpPr>
          <p:cNvPr id="10" name="文字方塊 9">
            <a:extLst>
              <a:ext uri="{FF2B5EF4-FFF2-40B4-BE49-F238E27FC236}">
                <a16:creationId xmlns:a16="http://schemas.microsoft.com/office/drawing/2014/main" id="{835F9917-18E6-AB43-BFEF-F4F962F7214F}"/>
              </a:ext>
            </a:extLst>
          </p:cNvPr>
          <p:cNvSpPr txBox="1"/>
          <p:nvPr userDrawn="1"/>
        </p:nvSpPr>
        <p:spPr>
          <a:xfrm>
            <a:off x="1111842" y="3424319"/>
            <a:ext cx="6763390" cy="1309718"/>
          </a:xfrm>
          <a:prstGeom prst="rect">
            <a:avLst/>
          </a:prstGeom>
          <a:noFill/>
        </p:spPr>
        <p:txBody>
          <a:bodyPr wrap="none" rtlCol="0">
            <a:spAutoFit/>
          </a:bodyPr>
          <a:lstStyle/>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4A12F5D1-B036-493C-A96A-FFCC7F3DDE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4313" y="303583"/>
            <a:ext cx="1193122" cy="582243"/>
          </a:xfrm>
          <a:prstGeom prst="rect">
            <a:avLst/>
          </a:prstGeom>
        </p:spPr>
      </p:pic>
    </p:spTree>
    <p:extLst>
      <p:ext uri="{BB962C8B-B14F-4D97-AF65-F5344CB8AC3E}">
        <p14:creationId xmlns:p14="http://schemas.microsoft.com/office/powerpoint/2010/main" val="2930776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80C1F5D-1E94-4E4A-B9BF-02FFBDE57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矩形 5">
            <a:extLst>
              <a:ext uri="{FF2B5EF4-FFF2-40B4-BE49-F238E27FC236}">
                <a16:creationId xmlns:a16="http://schemas.microsoft.com/office/drawing/2014/main" id="{D1001F88-4355-1348-AB56-F17444F472E5}"/>
              </a:ext>
            </a:extLst>
          </p:cNvPr>
          <p:cNvSpPr/>
          <p:nvPr userDrawn="1"/>
        </p:nvSpPr>
        <p:spPr>
          <a:xfrm>
            <a:off x="2552377" y="1816966"/>
            <a:ext cx="4039246" cy="784830"/>
          </a:xfrm>
          <a:prstGeom prst="rect">
            <a:avLst/>
          </a:prstGeom>
          <a:noFill/>
        </p:spPr>
        <p:txBody>
          <a:bodyPr wrap="square">
            <a:spAutoFit/>
          </a:bodyPr>
          <a:lstStyle/>
          <a:p>
            <a:pPr algn="ctr"/>
            <a:r>
              <a:rPr lang="zh-TW" altLang="en-US" sz="45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45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850EA4C1-BB36-E44D-90FC-3ECE13E9E08A}"/>
              </a:ext>
            </a:extLst>
          </p:cNvPr>
          <p:cNvSpPr txBox="1"/>
          <p:nvPr userDrawn="1"/>
        </p:nvSpPr>
        <p:spPr>
          <a:xfrm>
            <a:off x="3694836" y="2745380"/>
            <a:ext cx="1800493" cy="369332"/>
          </a:xfrm>
          <a:prstGeom prst="rect">
            <a:avLst/>
          </a:prstGeom>
          <a:noFill/>
        </p:spPr>
        <p:txBody>
          <a:bodyPr wrap="none" rtlCol="0">
            <a:spAutoFit/>
          </a:bodyPr>
          <a:lstStyle/>
          <a:p>
            <a:r>
              <a:rPr kumimoji="1" lang="zh-TW" altLang="en-US" sz="18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8" name="圖片 7">
            <a:extLst>
              <a:ext uri="{FF2B5EF4-FFF2-40B4-BE49-F238E27FC236}">
                <a16:creationId xmlns:a16="http://schemas.microsoft.com/office/drawing/2014/main" id="{FC271155-6B09-8846-BF6F-9AE246969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7662" y="3293543"/>
            <a:ext cx="828675" cy="38100"/>
          </a:xfrm>
          <a:prstGeom prst="rect">
            <a:avLst/>
          </a:prstGeom>
        </p:spPr>
      </p:pic>
      <p:sp>
        <p:nvSpPr>
          <p:cNvPr id="9" name="文字方塊 8">
            <a:extLst>
              <a:ext uri="{FF2B5EF4-FFF2-40B4-BE49-F238E27FC236}">
                <a16:creationId xmlns:a16="http://schemas.microsoft.com/office/drawing/2014/main" id="{F312CBA3-6E13-EA49-AD8D-A58E703983F5}"/>
              </a:ext>
            </a:extLst>
          </p:cNvPr>
          <p:cNvSpPr txBox="1"/>
          <p:nvPr userDrawn="1"/>
        </p:nvSpPr>
        <p:spPr>
          <a:xfrm>
            <a:off x="1111842" y="3424319"/>
            <a:ext cx="6763390" cy="1309718"/>
          </a:xfrm>
          <a:prstGeom prst="rect">
            <a:avLst/>
          </a:prstGeom>
          <a:noFill/>
        </p:spPr>
        <p:txBody>
          <a:bodyPr wrap="none" rtlCol="0">
            <a:spAutoFit/>
          </a:bodyPr>
          <a:lstStyle/>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F380A300-AE32-4159-95C5-4357C68CA6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4313" y="303583"/>
            <a:ext cx="1193122" cy="582243"/>
          </a:xfrm>
          <a:prstGeom prst="rect">
            <a:avLst/>
          </a:prstGeom>
        </p:spPr>
      </p:pic>
    </p:spTree>
    <p:extLst>
      <p:ext uri="{BB962C8B-B14F-4D97-AF65-F5344CB8AC3E}">
        <p14:creationId xmlns:p14="http://schemas.microsoft.com/office/powerpoint/2010/main" val="1936801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自訂版面配置">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B83C0FC-15C2-4048-B633-2C561D369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矩形 5">
            <a:extLst>
              <a:ext uri="{FF2B5EF4-FFF2-40B4-BE49-F238E27FC236}">
                <a16:creationId xmlns:a16="http://schemas.microsoft.com/office/drawing/2014/main" id="{D1001F88-4355-1348-AB56-F17444F472E5}"/>
              </a:ext>
            </a:extLst>
          </p:cNvPr>
          <p:cNvSpPr/>
          <p:nvPr userDrawn="1"/>
        </p:nvSpPr>
        <p:spPr>
          <a:xfrm>
            <a:off x="2552377" y="1816966"/>
            <a:ext cx="4039246" cy="784830"/>
          </a:xfrm>
          <a:prstGeom prst="rect">
            <a:avLst/>
          </a:prstGeom>
          <a:noFill/>
        </p:spPr>
        <p:txBody>
          <a:bodyPr wrap="square">
            <a:spAutoFit/>
          </a:bodyPr>
          <a:lstStyle/>
          <a:p>
            <a:pPr algn="ctr"/>
            <a:r>
              <a:rPr lang="zh-TW" altLang="en-US" sz="45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45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850EA4C1-BB36-E44D-90FC-3ECE13E9E08A}"/>
              </a:ext>
            </a:extLst>
          </p:cNvPr>
          <p:cNvSpPr txBox="1"/>
          <p:nvPr userDrawn="1"/>
        </p:nvSpPr>
        <p:spPr>
          <a:xfrm>
            <a:off x="3694836" y="2745380"/>
            <a:ext cx="1800493" cy="369332"/>
          </a:xfrm>
          <a:prstGeom prst="rect">
            <a:avLst/>
          </a:prstGeom>
          <a:noFill/>
        </p:spPr>
        <p:txBody>
          <a:bodyPr wrap="none" rtlCol="0">
            <a:spAutoFit/>
          </a:bodyPr>
          <a:lstStyle/>
          <a:p>
            <a:r>
              <a:rPr kumimoji="1" lang="zh-TW" altLang="en-US" sz="18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8" name="圖片 7">
            <a:extLst>
              <a:ext uri="{FF2B5EF4-FFF2-40B4-BE49-F238E27FC236}">
                <a16:creationId xmlns:a16="http://schemas.microsoft.com/office/drawing/2014/main" id="{FC271155-6B09-8846-BF6F-9AE246969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7662" y="3293543"/>
            <a:ext cx="828675" cy="38100"/>
          </a:xfrm>
          <a:prstGeom prst="rect">
            <a:avLst/>
          </a:prstGeom>
        </p:spPr>
      </p:pic>
      <p:sp>
        <p:nvSpPr>
          <p:cNvPr id="9" name="文字方塊 8">
            <a:extLst>
              <a:ext uri="{FF2B5EF4-FFF2-40B4-BE49-F238E27FC236}">
                <a16:creationId xmlns:a16="http://schemas.microsoft.com/office/drawing/2014/main" id="{F312CBA3-6E13-EA49-AD8D-A58E703983F5}"/>
              </a:ext>
            </a:extLst>
          </p:cNvPr>
          <p:cNvSpPr txBox="1"/>
          <p:nvPr userDrawn="1"/>
        </p:nvSpPr>
        <p:spPr>
          <a:xfrm>
            <a:off x="1111842" y="3424319"/>
            <a:ext cx="6763390" cy="1309718"/>
          </a:xfrm>
          <a:prstGeom prst="rect">
            <a:avLst/>
          </a:prstGeom>
          <a:noFill/>
        </p:spPr>
        <p:txBody>
          <a:bodyPr wrap="none" rtlCol="0">
            <a:spAutoFit/>
          </a:bodyPr>
          <a:lstStyle/>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3" name="圖片 2">
            <a:extLst>
              <a:ext uri="{FF2B5EF4-FFF2-40B4-BE49-F238E27FC236}">
                <a16:creationId xmlns:a16="http://schemas.microsoft.com/office/drawing/2014/main" id="{AC68F4AE-C543-4930-B62B-B273B9CAAB9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4313" y="303583"/>
            <a:ext cx="1193122" cy="582243"/>
          </a:xfrm>
          <a:prstGeom prst="rect">
            <a:avLst/>
          </a:prstGeom>
        </p:spPr>
      </p:pic>
    </p:spTree>
    <p:extLst>
      <p:ext uri="{BB962C8B-B14F-4D97-AF65-F5344CB8AC3E}">
        <p14:creationId xmlns:p14="http://schemas.microsoft.com/office/powerpoint/2010/main" val="213382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80C1F5D-1E94-4E4A-B9BF-02FFBDE57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矩形 5">
            <a:extLst>
              <a:ext uri="{FF2B5EF4-FFF2-40B4-BE49-F238E27FC236}">
                <a16:creationId xmlns:a16="http://schemas.microsoft.com/office/drawing/2014/main" id="{D1001F88-4355-1348-AB56-F17444F472E5}"/>
              </a:ext>
            </a:extLst>
          </p:cNvPr>
          <p:cNvSpPr/>
          <p:nvPr userDrawn="1"/>
        </p:nvSpPr>
        <p:spPr>
          <a:xfrm>
            <a:off x="1403589" y="1771712"/>
            <a:ext cx="4039246" cy="784830"/>
          </a:xfrm>
          <a:prstGeom prst="rect">
            <a:avLst/>
          </a:prstGeom>
          <a:noFill/>
        </p:spPr>
        <p:txBody>
          <a:bodyPr wrap="square">
            <a:spAutoFit/>
          </a:bodyPr>
          <a:lstStyle/>
          <a:p>
            <a:pPr algn="l"/>
            <a:r>
              <a:rPr lang="zh-TW" altLang="en-US" sz="45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45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850EA4C1-BB36-E44D-90FC-3ECE13E9E08A}"/>
              </a:ext>
            </a:extLst>
          </p:cNvPr>
          <p:cNvSpPr txBox="1"/>
          <p:nvPr userDrawn="1"/>
        </p:nvSpPr>
        <p:spPr>
          <a:xfrm>
            <a:off x="1442078" y="2700126"/>
            <a:ext cx="1800493" cy="369332"/>
          </a:xfrm>
          <a:prstGeom prst="rect">
            <a:avLst/>
          </a:prstGeom>
          <a:noFill/>
        </p:spPr>
        <p:txBody>
          <a:bodyPr wrap="none" rtlCol="0">
            <a:spAutoFit/>
          </a:bodyPr>
          <a:lstStyle/>
          <a:p>
            <a:r>
              <a:rPr kumimoji="1" lang="zh-TW" altLang="en-US" sz="18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8" name="圖片 7">
            <a:extLst>
              <a:ext uri="{FF2B5EF4-FFF2-40B4-BE49-F238E27FC236}">
                <a16:creationId xmlns:a16="http://schemas.microsoft.com/office/drawing/2014/main" id="{FC271155-6B09-8846-BF6F-9AE246969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8550" y="3248289"/>
            <a:ext cx="828675" cy="38100"/>
          </a:xfrm>
          <a:prstGeom prst="rect">
            <a:avLst/>
          </a:prstGeom>
        </p:spPr>
      </p:pic>
      <p:sp>
        <p:nvSpPr>
          <p:cNvPr id="9" name="文字方塊 8">
            <a:extLst>
              <a:ext uri="{FF2B5EF4-FFF2-40B4-BE49-F238E27FC236}">
                <a16:creationId xmlns:a16="http://schemas.microsoft.com/office/drawing/2014/main" id="{F312CBA3-6E13-EA49-AD8D-A58E703983F5}"/>
              </a:ext>
            </a:extLst>
          </p:cNvPr>
          <p:cNvSpPr txBox="1"/>
          <p:nvPr userDrawn="1"/>
        </p:nvSpPr>
        <p:spPr>
          <a:xfrm>
            <a:off x="1442077" y="3380405"/>
            <a:ext cx="6763390" cy="1309718"/>
          </a:xfrm>
          <a:prstGeom prst="rect">
            <a:avLst/>
          </a:prstGeom>
          <a:noFill/>
        </p:spPr>
        <p:txBody>
          <a:bodyPr wrap="none" rtlCol="0">
            <a:spAutoFit/>
          </a:bodyPr>
          <a:lstStyle/>
          <a:p>
            <a:pPr algn="l">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l">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l">
              <a:lnSpc>
                <a:spcPct val="150000"/>
              </a:lnSpc>
            </a:pPr>
            <a:endPar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863F11CE-A5F5-4232-B244-EA3E60E5C9D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4313" y="303583"/>
            <a:ext cx="1193122" cy="582243"/>
          </a:xfrm>
          <a:prstGeom prst="rect">
            <a:avLst/>
          </a:prstGeom>
        </p:spPr>
      </p:pic>
    </p:spTree>
    <p:extLst>
      <p:ext uri="{BB962C8B-B14F-4D97-AF65-F5344CB8AC3E}">
        <p14:creationId xmlns:p14="http://schemas.microsoft.com/office/powerpoint/2010/main" val="391341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2023/12/19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1033743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自訂版面配置">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F59D5523-05A7-2149-8687-489FD8A6B1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文字方塊 9">
            <a:extLst>
              <a:ext uri="{FF2B5EF4-FFF2-40B4-BE49-F238E27FC236}">
                <a16:creationId xmlns:a16="http://schemas.microsoft.com/office/drawing/2014/main" id="{37228740-4FAB-0240-B5E7-9C7AB5FD716A}"/>
              </a:ext>
            </a:extLst>
          </p:cNvPr>
          <p:cNvSpPr txBox="1"/>
          <p:nvPr userDrawn="1"/>
        </p:nvSpPr>
        <p:spPr>
          <a:xfrm>
            <a:off x="3437479" y="3198167"/>
            <a:ext cx="1569660" cy="369332"/>
          </a:xfrm>
          <a:prstGeom prst="rect">
            <a:avLst/>
          </a:prstGeom>
          <a:noFill/>
        </p:spPr>
        <p:txBody>
          <a:bodyPr wrap="none" rtlCol="0">
            <a:spAutoFit/>
          </a:bodyPr>
          <a:lstStyle/>
          <a:p>
            <a:pPr algn="l"/>
            <a:r>
              <a:rPr kumimoji="1" lang="zh-TW" altLang="en-US" sz="18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1" name="文字方塊 10">
            <a:extLst>
              <a:ext uri="{FF2B5EF4-FFF2-40B4-BE49-F238E27FC236}">
                <a16:creationId xmlns:a16="http://schemas.microsoft.com/office/drawing/2014/main" id="{0F8D0EAB-54FF-5F44-8524-F14BC61EDFAA}"/>
              </a:ext>
            </a:extLst>
          </p:cNvPr>
          <p:cNvSpPr txBox="1"/>
          <p:nvPr userDrawn="1"/>
        </p:nvSpPr>
        <p:spPr>
          <a:xfrm>
            <a:off x="3440057" y="3794415"/>
            <a:ext cx="1569660" cy="369332"/>
          </a:xfrm>
          <a:prstGeom prst="rect">
            <a:avLst/>
          </a:prstGeom>
          <a:noFill/>
        </p:spPr>
        <p:txBody>
          <a:bodyPr wrap="none" rtlCol="0">
            <a:spAutoFit/>
          </a:bodyPr>
          <a:lstStyle/>
          <a:p>
            <a:pPr algn="l"/>
            <a:r>
              <a:rPr kumimoji="1" lang="zh-TW" altLang="en-US" sz="18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2" name="文字方塊 11">
            <a:extLst>
              <a:ext uri="{FF2B5EF4-FFF2-40B4-BE49-F238E27FC236}">
                <a16:creationId xmlns:a16="http://schemas.microsoft.com/office/drawing/2014/main" id="{9891261A-37E0-C54B-8ED3-81BE9C0A0856}"/>
              </a:ext>
            </a:extLst>
          </p:cNvPr>
          <p:cNvSpPr txBox="1"/>
          <p:nvPr userDrawn="1"/>
        </p:nvSpPr>
        <p:spPr>
          <a:xfrm>
            <a:off x="3437479" y="4390663"/>
            <a:ext cx="1569660" cy="369332"/>
          </a:xfrm>
          <a:prstGeom prst="rect">
            <a:avLst/>
          </a:prstGeom>
          <a:noFill/>
        </p:spPr>
        <p:txBody>
          <a:bodyPr wrap="none" rtlCol="0">
            <a:spAutoFit/>
          </a:bodyPr>
          <a:lstStyle/>
          <a:p>
            <a:pPr algn="l"/>
            <a:r>
              <a:rPr kumimoji="1" lang="zh-TW" altLang="en-US" sz="18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3" name="矩形 12">
            <a:extLst>
              <a:ext uri="{FF2B5EF4-FFF2-40B4-BE49-F238E27FC236}">
                <a16:creationId xmlns:a16="http://schemas.microsoft.com/office/drawing/2014/main" id="{BA576E2F-6042-F440-B08E-151858B33AEE}"/>
              </a:ext>
            </a:extLst>
          </p:cNvPr>
          <p:cNvSpPr/>
          <p:nvPr userDrawn="1"/>
        </p:nvSpPr>
        <p:spPr>
          <a:xfrm>
            <a:off x="3121890" y="1976715"/>
            <a:ext cx="4039246" cy="715581"/>
          </a:xfrm>
          <a:prstGeom prst="rect">
            <a:avLst/>
          </a:prstGeom>
          <a:noFill/>
        </p:spPr>
        <p:txBody>
          <a:bodyPr wrap="square">
            <a:spAutoFit/>
          </a:bodyPr>
          <a:lstStyle/>
          <a:p>
            <a:pPr algn="l"/>
            <a:r>
              <a:rPr lang="zh-TW" altLang="en-US" sz="4050" b="1" dirty="0">
                <a:solidFill>
                  <a:schemeClr val="bg1"/>
                </a:solidFill>
                <a:latin typeface="Aileron Light"/>
                <a:ea typeface="微軟正黑體" panose="020B0604030504040204" pitchFamily="34" charset="-120"/>
                <a:cs typeface="Aileron SemiBold"/>
              </a:rPr>
              <a:t>議題 </a:t>
            </a:r>
            <a:r>
              <a:rPr lang="en-US" altLang="zh-TW" sz="4050" b="1" dirty="0">
                <a:solidFill>
                  <a:schemeClr val="bg1"/>
                </a:solidFill>
                <a:latin typeface="Aileron Light"/>
                <a:ea typeface="微軟正黑體" panose="020B0604030504040204" pitchFamily="34" charset="-120"/>
                <a:cs typeface="Aileron SemiBold"/>
              </a:rPr>
              <a:t>Agenda</a:t>
            </a:r>
            <a:r>
              <a:rPr lang="zh-TW" altLang="en-US" sz="4050" b="1" dirty="0">
                <a:solidFill>
                  <a:schemeClr val="bg1"/>
                </a:solidFill>
                <a:latin typeface="Aileron Light"/>
                <a:ea typeface="微軟正黑體" panose="020B0604030504040204" pitchFamily="34" charset="-120"/>
                <a:cs typeface="Aileron SemiBold"/>
              </a:rPr>
              <a:t> </a:t>
            </a:r>
            <a:endParaRPr lang="zh-TW" altLang="en-US" sz="4050" dirty="0">
              <a:solidFill>
                <a:schemeClr val="bg1"/>
              </a:solidFill>
              <a:latin typeface="Aileron SemiBold"/>
              <a:ea typeface="Microsoft JhengHei" charset="-120"/>
              <a:cs typeface="Aileron SemiBold"/>
            </a:endParaRPr>
          </a:p>
        </p:txBody>
      </p:sp>
      <p:pic>
        <p:nvPicPr>
          <p:cNvPr id="14" name="圖片 13">
            <a:extLst>
              <a:ext uri="{FF2B5EF4-FFF2-40B4-BE49-F238E27FC236}">
                <a16:creationId xmlns:a16="http://schemas.microsoft.com/office/drawing/2014/main" id="{40B03909-5E0F-3546-97F7-6801A2C11B12}"/>
              </a:ext>
            </a:extLst>
          </p:cNvPr>
          <p:cNvPicPr>
            <a:picLocks noChangeAspect="1"/>
          </p:cNvPicPr>
          <p:nvPr userDrawn="1"/>
        </p:nvPicPr>
        <p:blipFill>
          <a:blip r:embed="rId3"/>
          <a:stretch>
            <a:fillRect/>
          </a:stretch>
        </p:blipFill>
        <p:spPr>
          <a:xfrm>
            <a:off x="3225062" y="3312152"/>
            <a:ext cx="193292" cy="233697"/>
          </a:xfrm>
          <a:prstGeom prst="rect">
            <a:avLst/>
          </a:prstGeom>
        </p:spPr>
      </p:pic>
      <p:pic>
        <p:nvPicPr>
          <p:cNvPr id="15" name="圖片 14">
            <a:extLst>
              <a:ext uri="{FF2B5EF4-FFF2-40B4-BE49-F238E27FC236}">
                <a16:creationId xmlns:a16="http://schemas.microsoft.com/office/drawing/2014/main" id="{E6770E91-C07C-A142-88EF-42FE5E85060E}"/>
              </a:ext>
            </a:extLst>
          </p:cNvPr>
          <p:cNvPicPr>
            <a:picLocks noChangeAspect="1"/>
          </p:cNvPicPr>
          <p:nvPr userDrawn="1"/>
        </p:nvPicPr>
        <p:blipFill>
          <a:blip r:embed="rId3"/>
          <a:stretch>
            <a:fillRect/>
          </a:stretch>
        </p:blipFill>
        <p:spPr>
          <a:xfrm>
            <a:off x="3225062" y="3908400"/>
            <a:ext cx="193292" cy="233697"/>
          </a:xfrm>
          <a:prstGeom prst="rect">
            <a:avLst/>
          </a:prstGeom>
        </p:spPr>
      </p:pic>
      <p:pic>
        <p:nvPicPr>
          <p:cNvPr id="16" name="圖片 15">
            <a:extLst>
              <a:ext uri="{FF2B5EF4-FFF2-40B4-BE49-F238E27FC236}">
                <a16:creationId xmlns:a16="http://schemas.microsoft.com/office/drawing/2014/main" id="{B7569F45-4C07-D740-91BD-B83722FD5A3F}"/>
              </a:ext>
            </a:extLst>
          </p:cNvPr>
          <p:cNvPicPr>
            <a:picLocks noChangeAspect="1"/>
          </p:cNvPicPr>
          <p:nvPr userDrawn="1"/>
        </p:nvPicPr>
        <p:blipFill>
          <a:blip r:embed="rId3"/>
          <a:stretch>
            <a:fillRect/>
          </a:stretch>
        </p:blipFill>
        <p:spPr>
          <a:xfrm>
            <a:off x="3225062" y="4504648"/>
            <a:ext cx="193292" cy="233697"/>
          </a:xfrm>
          <a:prstGeom prst="rect">
            <a:avLst/>
          </a:prstGeom>
        </p:spPr>
      </p:pic>
      <p:pic>
        <p:nvPicPr>
          <p:cNvPr id="2" name="圖片 1">
            <a:extLst>
              <a:ext uri="{FF2B5EF4-FFF2-40B4-BE49-F238E27FC236}">
                <a16:creationId xmlns:a16="http://schemas.microsoft.com/office/drawing/2014/main" id="{EA7B9627-1557-457B-A5A8-396E18C109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1638" y="789358"/>
            <a:ext cx="1193122" cy="582243"/>
          </a:xfrm>
          <a:prstGeom prst="rect">
            <a:avLst/>
          </a:prstGeom>
        </p:spPr>
      </p:pic>
    </p:spTree>
    <p:extLst>
      <p:ext uri="{BB962C8B-B14F-4D97-AF65-F5344CB8AC3E}">
        <p14:creationId xmlns:p14="http://schemas.microsoft.com/office/powerpoint/2010/main" val="738104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DABDC672-4A96-ED49-94B8-674B309FBC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018"/>
            <a:ext cx="9144000" cy="6858000"/>
          </a:xfrm>
          <a:prstGeom prst="rect">
            <a:avLst/>
          </a:prstGeom>
        </p:spPr>
      </p:pic>
      <p:pic>
        <p:nvPicPr>
          <p:cNvPr id="20" name="圖片 19">
            <a:extLst>
              <a:ext uri="{FF2B5EF4-FFF2-40B4-BE49-F238E27FC236}">
                <a16:creationId xmlns:a16="http://schemas.microsoft.com/office/drawing/2014/main" id="{35F25527-2713-8344-B361-8B13AD3A4730}"/>
              </a:ext>
            </a:extLst>
          </p:cNvPr>
          <p:cNvPicPr>
            <a:picLocks noChangeAspect="1"/>
          </p:cNvPicPr>
          <p:nvPr userDrawn="1"/>
        </p:nvPicPr>
        <p:blipFill>
          <a:blip r:embed="rId3"/>
          <a:stretch>
            <a:fillRect/>
          </a:stretch>
        </p:blipFill>
        <p:spPr>
          <a:xfrm>
            <a:off x="1642649" y="802841"/>
            <a:ext cx="1257300" cy="609600"/>
          </a:xfrm>
          <a:prstGeom prst="rect">
            <a:avLst/>
          </a:prstGeom>
        </p:spPr>
      </p:pic>
      <p:sp>
        <p:nvSpPr>
          <p:cNvPr id="10" name="文字方塊 9">
            <a:extLst>
              <a:ext uri="{FF2B5EF4-FFF2-40B4-BE49-F238E27FC236}">
                <a16:creationId xmlns:a16="http://schemas.microsoft.com/office/drawing/2014/main" id="{37228740-4FAB-0240-B5E7-9C7AB5FD716A}"/>
              </a:ext>
            </a:extLst>
          </p:cNvPr>
          <p:cNvSpPr txBox="1"/>
          <p:nvPr userDrawn="1"/>
        </p:nvSpPr>
        <p:spPr>
          <a:xfrm>
            <a:off x="3437479" y="3198167"/>
            <a:ext cx="1569660" cy="369332"/>
          </a:xfrm>
          <a:prstGeom prst="rect">
            <a:avLst/>
          </a:prstGeom>
          <a:noFill/>
        </p:spPr>
        <p:txBody>
          <a:bodyPr wrap="none" rtlCol="0">
            <a:spAutoFit/>
          </a:bodyPr>
          <a:lstStyle/>
          <a:p>
            <a:pPr algn="l"/>
            <a:r>
              <a:rPr kumimoji="1" lang="zh-TW" altLang="en-US" sz="18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1" name="文字方塊 10">
            <a:extLst>
              <a:ext uri="{FF2B5EF4-FFF2-40B4-BE49-F238E27FC236}">
                <a16:creationId xmlns:a16="http://schemas.microsoft.com/office/drawing/2014/main" id="{0F8D0EAB-54FF-5F44-8524-F14BC61EDFAA}"/>
              </a:ext>
            </a:extLst>
          </p:cNvPr>
          <p:cNvSpPr txBox="1"/>
          <p:nvPr userDrawn="1"/>
        </p:nvSpPr>
        <p:spPr>
          <a:xfrm>
            <a:off x="3440057" y="3794415"/>
            <a:ext cx="1569660" cy="369332"/>
          </a:xfrm>
          <a:prstGeom prst="rect">
            <a:avLst/>
          </a:prstGeom>
          <a:noFill/>
        </p:spPr>
        <p:txBody>
          <a:bodyPr wrap="none" rtlCol="0">
            <a:spAutoFit/>
          </a:bodyPr>
          <a:lstStyle/>
          <a:p>
            <a:pPr algn="l"/>
            <a:r>
              <a:rPr kumimoji="1" lang="zh-TW" altLang="en-US" sz="18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2" name="文字方塊 11">
            <a:extLst>
              <a:ext uri="{FF2B5EF4-FFF2-40B4-BE49-F238E27FC236}">
                <a16:creationId xmlns:a16="http://schemas.microsoft.com/office/drawing/2014/main" id="{9891261A-37E0-C54B-8ED3-81BE9C0A0856}"/>
              </a:ext>
            </a:extLst>
          </p:cNvPr>
          <p:cNvSpPr txBox="1"/>
          <p:nvPr userDrawn="1"/>
        </p:nvSpPr>
        <p:spPr>
          <a:xfrm>
            <a:off x="3437479" y="4390663"/>
            <a:ext cx="1569660" cy="369332"/>
          </a:xfrm>
          <a:prstGeom prst="rect">
            <a:avLst/>
          </a:prstGeom>
          <a:noFill/>
        </p:spPr>
        <p:txBody>
          <a:bodyPr wrap="none" rtlCol="0">
            <a:spAutoFit/>
          </a:bodyPr>
          <a:lstStyle/>
          <a:p>
            <a:pPr algn="l"/>
            <a:r>
              <a:rPr kumimoji="1" lang="zh-TW" altLang="en-US" sz="18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3" name="矩形 12">
            <a:extLst>
              <a:ext uri="{FF2B5EF4-FFF2-40B4-BE49-F238E27FC236}">
                <a16:creationId xmlns:a16="http://schemas.microsoft.com/office/drawing/2014/main" id="{BA576E2F-6042-F440-B08E-151858B33AEE}"/>
              </a:ext>
            </a:extLst>
          </p:cNvPr>
          <p:cNvSpPr/>
          <p:nvPr userDrawn="1"/>
        </p:nvSpPr>
        <p:spPr>
          <a:xfrm>
            <a:off x="3121890" y="1976715"/>
            <a:ext cx="4039246" cy="715581"/>
          </a:xfrm>
          <a:prstGeom prst="rect">
            <a:avLst/>
          </a:prstGeom>
          <a:noFill/>
        </p:spPr>
        <p:txBody>
          <a:bodyPr wrap="square">
            <a:spAutoFit/>
          </a:bodyPr>
          <a:lstStyle/>
          <a:p>
            <a:pPr algn="l"/>
            <a:r>
              <a:rPr lang="zh-TW" altLang="en-US" sz="4050" b="1" dirty="0">
                <a:solidFill>
                  <a:srgbClr val="00AED4"/>
                </a:solidFill>
                <a:latin typeface="Aileron Light"/>
                <a:ea typeface="微軟正黑體" panose="020B0604030504040204" pitchFamily="34" charset="-120"/>
                <a:cs typeface="Aileron SemiBold"/>
              </a:rPr>
              <a:t>議題 </a:t>
            </a:r>
            <a:r>
              <a:rPr lang="en-US" altLang="zh-TW" sz="4050" b="1" dirty="0">
                <a:solidFill>
                  <a:srgbClr val="00AED4"/>
                </a:solidFill>
                <a:latin typeface="Aileron Light"/>
                <a:ea typeface="微軟正黑體" panose="020B0604030504040204" pitchFamily="34" charset="-120"/>
                <a:cs typeface="Aileron SemiBold"/>
              </a:rPr>
              <a:t>Agenda</a:t>
            </a:r>
            <a:r>
              <a:rPr lang="zh-TW" altLang="en-US" sz="4050" b="1" dirty="0">
                <a:solidFill>
                  <a:srgbClr val="00AED4"/>
                </a:solidFill>
                <a:latin typeface="Aileron Light"/>
                <a:ea typeface="微軟正黑體" panose="020B0604030504040204" pitchFamily="34" charset="-120"/>
                <a:cs typeface="Aileron SemiBold"/>
              </a:rPr>
              <a:t> </a:t>
            </a:r>
            <a:endParaRPr lang="zh-TW" altLang="en-US" sz="4050" dirty="0">
              <a:solidFill>
                <a:srgbClr val="00AED4"/>
              </a:solidFill>
              <a:latin typeface="Aileron SemiBold"/>
              <a:ea typeface="Microsoft JhengHei" charset="-120"/>
              <a:cs typeface="Aileron SemiBold"/>
            </a:endParaRPr>
          </a:p>
        </p:txBody>
      </p:sp>
      <p:pic>
        <p:nvPicPr>
          <p:cNvPr id="4" name="圖片 3">
            <a:extLst>
              <a:ext uri="{FF2B5EF4-FFF2-40B4-BE49-F238E27FC236}">
                <a16:creationId xmlns:a16="http://schemas.microsoft.com/office/drawing/2014/main" id="{4491802C-E715-8B4F-8BF5-B0AD2693D478}"/>
              </a:ext>
            </a:extLst>
          </p:cNvPr>
          <p:cNvPicPr>
            <a:picLocks noChangeAspect="1"/>
          </p:cNvPicPr>
          <p:nvPr userDrawn="1"/>
        </p:nvPicPr>
        <p:blipFill>
          <a:blip r:embed="rId4"/>
          <a:stretch>
            <a:fillRect/>
          </a:stretch>
        </p:blipFill>
        <p:spPr>
          <a:xfrm>
            <a:off x="3211745" y="3310356"/>
            <a:ext cx="216172" cy="261327"/>
          </a:xfrm>
          <a:prstGeom prst="rect">
            <a:avLst/>
          </a:prstGeom>
        </p:spPr>
      </p:pic>
      <p:pic>
        <p:nvPicPr>
          <p:cNvPr id="18" name="圖片 17">
            <a:extLst>
              <a:ext uri="{FF2B5EF4-FFF2-40B4-BE49-F238E27FC236}">
                <a16:creationId xmlns:a16="http://schemas.microsoft.com/office/drawing/2014/main" id="{A99B1090-BF51-6044-BFB4-44997DCCB7AF}"/>
              </a:ext>
            </a:extLst>
          </p:cNvPr>
          <p:cNvPicPr>
            <a:picLocks noChangeAspect="1"/>
          </p:cNvPicPr>
          <p:nvPr userDrawn="1"/>
        </p:nvPicPr>
        <p:blipFill>
          <a:blip r:embed="rId4"/>
          <a:stretch>
            <a:fillRect/>
          </a:stretch>
        </p:blipFill>
        <p:spPr>
          <a:xfrm>
            <a:off x="3211745" y="3917258"/>
            <a:ext cx="216172" cy="261327"/>
          </a:xfrm>
          <a:prstGeom prst="rect">
            <a:avLst/>
          </a:prstGeom>
        </p:spPr>
      </p:pic>
      <p:pic>
        <p:nvPicPr>
          <p:cNvPr id="19" name="圖片 18">
            <a:extLst>
              <a:ext uri="{FF2B5EF4-FFF2-40B4-BE49-F238E27FC236}">
                <a16:creationId xmlns:a16="http://schemas.microsoft.com/office/drawing/2014/main" id="{5525E8BE-3CAF-374C-9B79-402B56447A87}"/>
              </a:ext>
            </a:extLst>
          </p:cNvPr>
          <p:cNvPicPr>
            <a:picLocks noChangeAspect="1"/>
          </p:cNvPicPr>
          <p:nvPr userDrawn="1"/>
        </p:nvPicPr>
        <p:blipFill>
          <a:blip r:embed="rId4"/>
          <a:stretch>
            <a:fillRect/>
          </a:stretch>
        </p:blipFill>
        <p:spPr>
          <a:xfrm>
            <a:off x="3211745" y="4524161"/>
            <a:ext cx="216172" cy="261327"/>
          </a:xfrm>
          <a:prstGeom prst="rect">
            <a:avLst/>
          </a:prstGeom>
        </p:spPr>
      </p:pic>
    </p:spTree>
    <p:extLst>
      <p:ext uri="{BB962C8B-B14F-4D97-AF65-F5344CB8AC3E}">
        <p14:creationId xmlns:p14="http://schemas.microsoft.com/office/powerpoint/2010/main" val="2944861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_自訂版面配置">
    <p:spTree>
      <p:nvGrpSpPr>
        <p:cNvPr id="1" name=""/>
        <p:cNvGrpSpPr/>
        <p:nvPr/>
      </p:nvGrpSpPr>
      <p:grpSpPr>
        <a:xfrm>
          <a:off x="0" y="0"/>
          <a:ext cx="0" cy="0"/>
          <a:chOff x="0" y="0"/>
          <a:chExt cx="0" cy="0"/>
        </a:xfrm>
      </p:grpSpPr>
      <p:sp>
        <p:nvSpPr>
          <p:cNvPr id="11" name="矩形 10"/>
          <p:cNvSpPr/>
          <p:nvPr userDrawn="1"/>
        </p:nvSpPr>
        <p:spPr>
          <a:xfrm>
            <a:off x="49162" y="83902"/>
            <a:ext cx="9045677" cy="6710516"/>
          </a:xfrm>
          <a:prstGeom prst="rect">
            <a:avLst/>
          </a:prstGeom>
          <a:solidFill>
            <a:srgbClr val="AFE6EF">
              <a:alpha val="15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zh-TW" altLang="en-US" sz="1350" dirty="0"/>
          </a:p>
        </p:txBody>
      </p:sp>
      <p:sp>
        <p:nvSpPr>
          <p:cNvPr id="7" name="橢圓 6">
            <a:extLst>
              <a:ext uri="{FF2B5EF4-FFF2-40B4-BE49-F238E27FC236}">
                <a16:creationId xmlns:a16="http://schemas.microsoft.com/office/drawing/2014/main" id="{79F706DF-68C7-C345-8D07-454C98ADF027}"/>
              </a:ext>
            </a:extLst>
          </p:cNvPr>
          <p:cNvSpPr>
            <a:spLocks noChangeAspect="1"/>
          </p:cNvSpPr>
          <p:nvPr userDrawn="1"/>
        </p:nvSpPr>
        <p:spPr>
          <a:xfrm>
            <a:off x="2469227" y="729000"/>
            <a:ext cx="4050000" cy="54000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sz="1350"/>
          </a:p>
        </p:txBody>
      </p:sp>
      <p:pic>
        <p:nvPicPr>
          <p:cNvPr id="5" name="圖片 4">
            <a:extLst>
              <a:ext uri="{FF2B5EF4-FFF2-40B4-BE49-F238E27FC236}">
                <a16:creationId xmlns:a16="http://schemas.microsoft.com/office/drawing/2014/main" id="{9842B794-9B49-4445-883E-568D425A59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8535" y="739160"/>
            <a:ext cx="4050000" cy="5400000"/>
          </a:xfrm>
          <a:prstGeom prst="rect">
            <a:avLst/>
          </a:prstGeom>
        </p:spPr>
      </p:pic>
      <p:sp>
        <p:nvSpPr>
          <p:cNvPr id="10" name="矩形 9">
            <a:extLst>
              <a:ext uri="{FF2B5EF4-FFF2-40B4-BE49-F238E27FC236}">
                <a16:creationId xmlns:a16="http://schemas.microsoft.com/office/drawing/2014/main" id="{C31C54B4-64BD-184F-8867-E840340B00D1}"/>
              </a:ext>
            </a:extLst>
          </p:cNvPr>
          <p:cNvSpPr/>
          <p:nvPr userDrawn="1"/>
        </p:nvSpPr>
        <p:spPr>
          <a:xfrm>
            <a:off x="2552377" y="1784598"/>
            <a:ext cx="4039246" cy="784830"/>
          </a:xfrm>
          <a:prstGeom prst="rect">
            <a:avLst/>
          </a:prstGeom>
          <a:noFill/>
        </p:spPr>
        <p:txBody>
          <a:bodyPr wrap="square">
            <a:spAutoFit/>
          </a:bodyPr>
          <a:lstStyle/>
          <a:p>
            <a:pPr algn="ctr"/>
            <a:r>
              <a:rPr lang="zh-TW" altLang="en-US" sz="45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4500" dirty="0">
              <a:latin typeface="Aileron SemiBold"/>
              <a:ea typeface="Microsoft JhengHei" charset="-120"/>
              <a:cs typeface="Aileron SemiBold"/>
            </a:endParaRPr>
          </a:p>
        </p:txBody>
      </p:sp>
      <p:sp>
        <p:nvSpPr>
          <p:cNvPr id="12" name="文字方塊 11">
            <a:extLst>
              <a:ext uri="{FF2B5EF4-FFF2-40B4-BE49-F238E27FC236}">
                <a16:creationId xmlns:a16="http://schemas.microsoft.com/office/drawing/2014/main" id="{21D6389C-91C6-9A42-9CEF-6B7FAC34CFDE}"/>
              </a:ext>
            </a:extLst>
          </p:cNvPr>
          <p:cNvSpPr txBox="1"/>
          <p:nvPr userDrawn="1"/>
        </p:nvSpPr>
        <p:spPr>
          <a:xfrm>
            <a:off x="3694836" y="2745380"/>
            <a:ext cx="1800493" cy="369332"/>
          </a:xfrm>
          <a:prstGeom prst="rect">
            <a:avLst/>
          </a:prstGeom>
          <a:noFill/>
        </p:spPr>
        <p:txBody>
          <a:bodyPr wrap="none" rtlCol="0">
            <a:spAutoFit/>
          </a:bodyPr>
          <a:lstStyle/>
          <a:p>
            <a:r>
              <a:rPr kumimoji="1" lang="zh-TW" altLang="en-US" sz="18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4" name="圖片 13">
            <a:extLst>
              <a:ext uri="{FF2B5EF4-FFF2-40B4-BE49-F238E27FC236}">
                <a16:creationId xmlns:a16="http://schemas.microsoft.com/office/drawing/2014/main" id="{CBAA3F65-ED51-9E4E-85F1-DF1210FAA1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7662" y="3342095"/>
            <a:ext cx="828675" cy="38100"/>
          </a:xfrm>
          <a:prstGeom prst="rect">
            <a:avLst/>
          </a:prstGeom>
        </p:spPr>
      </p:pic>
      <p:sp>
        <p:nvSpPr>
          <p:cNvPr id="15" name="文字方塊 14">
            <a:extLst>
              <a:ext uri="{FF2B5EF4-FFF2-40B4-BE49-F238E27FC236}">
                <a16:creationId xmlns:a16="http://schemas.microsoft.com/office/drawing/2014/main" id="{A2291D74-DE4A-004F-B583-58BF18930405}"/>
              </a:ext>
            </a:extLst>
          </p:cNvPr>
          <p:cNvSpPr txBox="1"/>
          <p:nvPr userDrawn="1"/>
        </p:nvSpPr>
        <p:spPr>
          <a:xfrm>
            <a:off x="3016208" y="3424319"/>
            <a:ext cx="2954655" cy="1174424"/>
          </a:xfrm>
          <a:prstGeom prst="rect">
            <a:avLst/>
          </a:prstGeom>
          <a:noFill/>
        </p:spPr>
        <p:txBody>
          <a:bodyPr wrap="none" rtlCol="0">
            <a:spAutoFit/>
          </a:bodyPr>
          <a:lstStyle/>
          <a:p>
            <a:pPr algn="ctr">
              <a:lnSpc>
                <a:spcPct val="150000"/>
              </a:lnSpc>
            </a:pPr>
            <a:r>
              <a:rPr kumimoji="1" lang="zh-TW" altLang="en-US" sz="12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sz="12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2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a:t>
            </a:r>
            <a:endParaRPr kumimoji="1" lang="en-US" altLang="zh-TW" sz="12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2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你的內文你的內文你的內文你的內文內文</a:t>
            </a:r>
          </a:p>
          <a:p>
            <a:pPr algn="ctr">
              <a:lnSpc>
                <a:spcPct val="150000"/>
              </a:lnSpc>
            </a:pPr>
            <a:endParaRPr kumimoji="1" lang="zh-TW" altLang="en-US" sz="12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3" name="圖片 2">
            <a:extLst>
              <a:ext uri="{FF2B5EF4-FFF2-40B4-BE49-F238E27FC236}">
                <a16:creationId xmlns:a16="http://schemas.microsoft.com/office/drawing/2014/main" id="{D243296C-6B3A-4DC7-9D5C-CAEF46C7CF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4313" y="313108"/>
            <a:ext cx="1193122" cy="582243"/>
          </a:xfrm>
          <a:prstGeom prst="rect">
            <a:avLst/>
          </a:prstGeom>
        </p:spPr>
      </p:pic>
    </p:spTree>
    <p:extLst>
      <p:ext uri="{BB962C8B-B14F-4D97-AF65-F5344CB8AC3E}">
        <p14:creationId xmlns:p14="http://schemas.microsoft.com/office/powerpoint/2010/main" val="3687874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9_自訂版面配置">
    <p:spTree>
      <p:nvGrpSpPr>
        <p:cNvPr id="1" name=""/>
        <p:cNvGrpSpPr/>
        <p:nvPr/>
      </p:nvGrpSpPr>
      <p:grpSpPr>
        <a:xfrm>
          <a:off x="0" y="0"/>
          <a:ext cx="0" cy="0"/>
          <a:chOff x="0" y="0"/>
          <a:chExt cx="0" cy="0"/>
        </a:xfrm>
      </p:grpSpPr>
      <p:pic>
        <p:nvPicPr>
          <p:cNvPr id="4" name="圖片 3" descr="一張含有 鳥, 花 的圖片&#10;&#10;自動產生的描述">
            <a:extLst>
              <a:ext uri="{FF2B5EF4-FFF2-40B4-BE49-F238E27FC236}">
                <a16:creationId xmlns:a16="http://schemas.microsoft.com/office/drawing/2014/main" id="{5BB6DD85-1B06-5D42-9D5E-09A20D40D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矩形 5">
            <a:extLst>
              <a:ext uri="{FF2B5EF4-FFF2-40B4-BE49-F238E27FC236}">
                <a16:creationId xmlns:a16="http://schemas.microsoft.com/office/drawing/2014/main" id="{D1001F88-4355-1348-AB56-F17444F472E5}"/>
              </a:ext>
            </a:extLst>
          </p:cNvPr>
          <p:cNvSpPr/>
          <p:nvPr userDrawn="1"/>
        </p:nvSpPr>
        <p:spPr>
          <a:xfrm>
            <a:off x="852122" y="3759369"/>
            <a:ext cx="4039246" cy="784830"/>
          </a:xfrm>
          <a:prstGeom prst="rect">
            <a:avLst/>
          </a:prstGeom>
          <a:noFill/>
        </p:spPr>
        <p:txBody>
          <a:bodyPr wrap="square">
            <a:spAutoFit/>
          </a:bodyPr>
          <a:lstStyle/>
          <a:p>
            <a:pPr algn="l"/>
            <a:r>
              <a:rPr lang="zh-TW" altLang="en-US" sz="45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45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850EA4C1-BB36-E44D-90FC-3ECE13E9E08A}"/>
              </a:ext>
            </a:extLst>
          </p:cNvPr>
          <p:cNvSpPr txBox="1"/>
          <p:nvPr userDrawn="1"/>
        </p:nvSpPr>
        <p:spPr>
          <a:xfrm>
            <a:off x="3187393" y="3825659"/>
            <a:ext cx="1107996" cy="646331"/>
          </a:xfrm>
          <a:prstGeom prst="rect">
            <a:avLst/>
          </a:prstGeom>
          <a:noFill/>
        </p:spPr>
        <p:txBody>
          <a:bodyPr wrap="none" rtlCol="0">
            <a:spAutoFit/>
          </a:bodyPr>
          <a:lstStyle/>
          <a:p>
            <a:r>
              <a:rPr kumimoji="1" lang="zh-TW" altLang="en-US" sz="1800" dirty="0">
                <a:latin typeface="DFPHeiMedium-B5" panose="020B0500000000000000" pitchFamily="34" charset="-128"/>
                <a:ea typeface="DFPHeiMedium-B5" panose="020B0500000000000000" pitchFamily="34" charset="-128"/>
                <a:cs typeface="DFPHeiMedium-B5" panose="020B0500000000000000" pitchFamily="34" charset="-128"/>
              </a:rPr>
              <a:t>你的註解</a:t>
            </a:r>
            <a:endParaRPr kumimoji="1" lang="en-US" altLang="zh-TW" sz="1800" dirty="0">
              <a:latin typeface="DFPHeiMedium-B5" panose="020B0500000000000000" pitchFamily="34" charset="-128"/>
              <a:ea typeface="DFPHeiMedium-B5" panose="020B0500000000000000" pitchFamily="34" charset="-128"/>
              <a:cs typeface="DFPHeiMedium-B5" panose="020B0500000000000000" pitchFamily="34" charset="-128"/>
            </a:endParaRPr>
          </a:p>
          <a:p>
            <a:r>
              <a:rPr kumimoji="1" lang="zh-TW" altLang="en-US" sz="1800" dirty="0">
                <a:latin typeface="DFPHeiMedium-B5" panose="020B0500000000000000" pitchFamily="34" charset="-128"/>
                <a:ea typeface="DFPHeiMedium-B5" panose="020B0500000000000000" pitchFamily="34" charset="-128"/>
                <a:cs typeface="DFPHeiMedium-B5" panose="020B0500000000000000" pitchFamily="34" charset="-128"/>
              </a:rPr>
              <a:t>或副標</a:t>
            </a:r>
          </a:p>
        </p:txBody>
      </p:sp>
      <p:sp>
        <p:nvSpPr>
          <p:cNvPr id="9" name="文字方塊 8">
            <a:extLst>
              <a:ext uri="{FF2B5EF4-FFF2-40B4-BE49-F238E27FC236}">
                <a16:creationId xmlns:a16="http://schemas.microsoft.com/office/drawing/2014/main" id="{F312CBA3-6E13-EA49-AD8D-A58E703983F5}"/>
              </a:ext>
            </a:extLst>
          </p:cNvPr>
          <p:cNvSpPr txBox="1"/>
          <p:nvPr userDrawn="1"/>
        </p:nvSpPr>
        <p:spPr>
          <a:xfrm>
            <a:off x="890610" y="4722944"/>
            <a:ext cx="6763390" cy="1309718"/>
          </a:xfrm>
          <a:prstGeom prst="rect">
            <a:avLst/>
          </a:prstGeom>
          <a:noFill/>
        </p:spPr>
        <p:txBody>
          <a:bodyPr wrap="none" rtlCol="0">
            <a:spAutoFit/>
          </a:bodyPr>
          <a:lstStyle/>
          <a:p>
            <a:pPr algn="l">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l">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l">
              <a:lnSpc>
                <a:spcPct val="150000"/>
              </a:lnSpc>
            </a:pPr>
            <a:endPar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sp>
        <p:nvSpPr>
          <p:cNvPr id="11" name="그림 개체 틀 4">
            <a:extLst>
              <a:ext uri="{FF2B5EF4-FFF2-40B4-BE49-F238E27FC236}">
                <a16:creationId xmlns:a16="http://schemas.microsoft.com/office/drawing/2014/main" id="{E21D2826-D4DC-024F-9F65-57644FA402AE}"/>
              </a:ext>
            </a:extLst>
          </p:cNvPr>
          <p:cNvSpPr>
            <a:spLocks noGrp="1"/>
          </p:cNvSpPr>
          <p:nvPr>
            <p:ph type="pic" sz="quarter" idx="10" hasCustomPrompt="1"/>
          </p:nvPr>
        </p:nvSpPr>
        <p:spPr>
          <a:xfrm>
            <a:off x="1" y="0"/>
            <a:ext cx="9143999" cy="34290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pic>
        <p:nvPicPr>
          <p:cNvPr id="10" name="圖片 9">
            <a:extLst>
              <a:ext uri="{FF2B5EF4-FFF2-40B4-BE49-F238E27FC236}">
                <a16:creationId xmlns:a16="http://schemas.microsoft.com/office/drawing/2014/main" id="{11F8575E-AF14-9445-AE92-D75BCD60BD64}"/>
              </a:ext>
            </a:extLst>
          </p:cNvPr>
          <p:cNvPicPr>
            <a:picLocks noChangeAspect="1"/>
          </p:cNvPicPr>
          <p:nvPr userDrawn="1"/>
        </p:nvPicPr>
        <p:blipFill>
          <a:blip r:embed="rId3"/>
          <a:stretch>
            <a:fillRect/>
          </a:stretch>
        </p:blipFill>
        <p:spPr>
          <a:xfrm>
            <a:off x="665942" y="3000997"/>
            <a:ext cx="28575" cy="3175000"/>
          </a:xfrm>
          <a:prstGeom prst="rect">
            <a:avLst/>
          </a:prstGeom>
        </p:spPr>
      </p:pic>
      <p:pic>
        <p:nvPicPr>
          <p:cNvPr id="12" name="圖片 11">
            <a:extLst>
              <a:ext uri="{FF2B5EF4-FFF2-40B4-BE49-F238E27FC236}">
                <a16:creationId xmlns:a16="http://schemas.microsoft.com/office/drawing/2014/main" id="{EE89C092-9544-D84E-97F8-8DFD7BD7D7D5}"/>
              </a:ext>
            </a:extLst>
          </p:cNvPr>
          <p:cNvPicPr>
            <a:picLocks noChangeAspect="1"/>
          </p:cNvPicPr>
          <p:nvPr userDrawn="1"/>
        </p:nvPicPr>
        <p:blipFill>
          <a:blip r:embed="rId4"/>
          <a:stretch>
            <a:fillRect/>
          </a:stretch>
        </p:blipFill>
        <p:spPr>
          <a:xfrm>
            <a:off x="149085" y="186994"/>
            <a:ext cx="1299585" cy="638393"/>
          </a:xfrm>
          <a:prstGeom prst="rect">
            <a:avLst/>
          </a:prstGeom>
        </p:spPr>
      </p:pic>
    </p:spTree>
    <p:extLst>
      <p:ext uri="{BB962C8B-B14F-4D97-AF65-F5344CB8AC3E}">
        <p14:creationId xmlns:p14="http://schemas.microsoft.com/office/powerpoint/2010/main" val="1842634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自訂版面配置">
    <p:spTree>
      <p:nvGrpSpPr>
        <p:cNvPr id="1" name=""/>
        <p:cNvGrpSpPr/>
        <p:nvPr/>
      </p:nvGrpSpPr>
      <p:grpSpPr>
        <a:xfrm>
          <a:off x="0" y="0"/>
          <a:ext cx="0" cy="0"/>
          <a:chOff x="0" y="0"/>
          <a:chExt cx="0" cy="0"/>
        </a:xfrm>
      </p:grpSpPr>
      <p:sp>
        <p:nvSpPr>
          <p:cNvPr id="10" name="文字方塊 9">
            <a:extLst>
              <a:ext uri="{FF2B5EF4-FFF2-40B4-BE49-F238E27FC236}">
                <a16:creationId xmlns:a16="http://schemas.microsoft.com/office/drawing/2014/main" id="{37228740-4FAB-0240-B5E7-9C7AB5FD716A}"/>
              </a:ext>
            </a:extLst>
          </p:cNvPr>
          <p:cNvSpPr txBox="1"/>
          <p:nvPr userDrawn="1"/>
        </p:nvSpPr>
        <p:spPr>
          <a:xfrm>
            <a:off x="3437479" y="3198167"/>
            <a:ext cx="1569660" cy="369332"/>
          </a:xfrm>
          <a:prstGeom prst="rect">
            <a:avLst/>
          </a:prstGeom>
          <a:noFill/>
        </p:spPr>
        <p:txBody>
          <a:bodyPr wrap="none" rtlCol="0">
            <a:spAutoFit/>
          </a:bodyPr>
          <a:lstStyle/>
          <a:p>
            <a:pPr algn="l"/>
            <a:r>
              <a:rPr kumimoji="1" lang="zh-TW" altLang="en-US" sz="18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1" name="文字方塊 10">
            <a:extLst>
              <a:ext uri="{FF2B5EF4-FFF2-40B4-BE49-F238E27FC236}">
                <a16:creationId xmlns:a16="http://schemas.microsoft.com/office/drawing/2014/main" id="{0F8D0EAB-54FF-5F44-8524-F14BC61EDFAA}"/>
              </a:ext>
            </a:extLst>
          </p:cNvPr>
          <p:cNvSpPr txBox="1"/>
          <p:nvPr userDrawn="1"/>
        </p:nvSpPr>
        <p:spPr>
          <a:xfrm>
            <a:off x="3440057" y="3794415"/>
            <a:ext cx="1569660" cy="369332"/>
          </a:xfrm>
          <a:prstGeom prst="rect">
            <a:avLst/>
          </a:prstGeom>
          <a:noFill/>
        </p:spPr>
        <p:txBody>
          <a:bodyPr wrap="none" rtlCol="0">
            <a:spAutoFit/>
          </a:bodyPr>
          <a:lstStyle/>
          <a:p>
            <a:pPr algn="l"/>
            <a:r>
              <a:rPr kumimoji="1" lang="zh-TW" altLang="en-US" sz="18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2" name="文字方塊 11">
            <a:extLst>
              <a:ext uri="{FF2B5EF4-FFF2-40B4-BE49-F238E27FC236}">
                <a16:creationId xmlns:a16="http://schemas.microsoft.com/office/drawing/2014/main" id="{9891261A-37E0-C54B-8ED3-81BE9C0A0856}"/>
              </a:ext>
            </a:extLst>
          </p:cNvPr>
          <p:cNvSpPr txBox="1"/>
          <p:nvPr userDrawn="1"/>
        </p:nvSpPr>
        <p:spPr>
          <a:xfrm>
            <a:off x="3437479" y="4390663"/>
            <a:ext cx="1569660" cy="369332"/>
          </a:xfrm>
          <a:prstGeom prst="rect">
            <a:avLst/>
          </a:prstGeom>
          <a:noFill/>
        </p:spPr>
        <p:txBody>
          <a:bodyPr wrap="none" rtlCol="0">
            <a:spAutoFit/>
          </a:bodyPr>
          <a:lstStyle/>
          <a:p>
            <a:pPr algn="l"/>
            <a:r>
              <a:rPr kumimoji="1" lang="zh-TW" altLang="en-US" sz="18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3" name="矩形 12">
            <a:extLst>
              <a:ext uri="{FF2B5EF4-FFF2-40B4-BE49-F238E27FC236}">
                <a16:creationId xmlns:a16="http://schemas.microsoft.com/office/drawing/2014/main" id="{BA576E2F-6042-F440-B08E-151858B33AEE}"/>
              </a:ext>
            </a:extLst>
          </p:cNvPr>
          <p:cNvSpPr/>
          <p:nvPr userDrawn="1"/>
        </p:nvSpPr>
        <p:spPr>
          <a:xfrm>
            <a:off x="3121890" y="1976715"/>
            <a:ext cx="4039246" cy="715581"/>
          </a:xfrm>
          <a:prstGeom prst="rect">
            <a:avLst/>
          </a:prstGeom>
          <a:noFill/>
        </p:spPr>
        <p:txBody>
          <a:bodyPr wrap="square">
            <a:spAutoFit/>
          </a:bodyPr>
          <a:lstStyle/>
          <a:p>
            <a:pPr algn="l"/>
            <a:r>
              <a:rPr lang="zh-TW" altLang="en-US" sz="4050" b="1" dirty="0">
                <a:solidFill>
                  <a:schemeClr val="bg1"/>
                </a:solidFill>
                <a:latin typeface="Aileron Light"/>
                <a:ea typeface="微軟正黑體" panose="020B0604030504040204" pitchFamily="34" charset="-120"/>
                <a:cs typeface="Aileron SemiBold"/>
              </a:rPr>
              <a:t>議題 </a:t>
            </a:r>
            <a:r>
              <a:rPr lang="en-US" altLang="zh-TW" sz="4050" b="1" dirty="0">
                <a:solidFill>
                  <a:schemeClr val="bg1"/>
                </a:solidFill>
                <a:latin typeface="Aileron Light"/>
                <a:ea typeface="微軟正黑體" panose="020B0604030504040204" pitchFamily="34" charset="-120"/>
                <a:cs typeface="Aileron SemiBold"/>
              </a:rPr>
              <a:t>Agenda</a:t>
            </a:r>
            <a:r>
              <a:rPr lang="zh-TW" altLang="en-US" sz="4050" b="1" dirty="0">
                <a:solidFill>
                  <a:schemeClr val="bg1"/>
                </a:solidFill>
                <a:latin typeface="Aileron Light"/>
                <a:ea typeface="微軟正黑體" panose="020B0604030504040204" pitchFamily="34" charset="-120"/>
                <a:cs typeface="Aileron SemiBold"/>
              </a:rPr>
              <a:t> </a:t>
            </a:r>
            <a:endParaRPr lang="zh-TW" altLang="en-US" sz="4050" dirty="0">
              <a:solidFill>
                <a:schemeClr val="bg1"/>
              </a:solidFill>
              <a:latin typeface="Aileron SemiBold"/>
              <a:ea typeface="Microsoft JhengHei" charset="-120"/>
              <a:cs typeface="Aileron SemiBold"/>
            </a:endParaRPr>
          </a:p>
        </p:txBody>
      </p:sp>
      <p:pic>
        <p:nvPicPr>
          <p:cNvPr id="14" name="圖片 13">
            <a:extLst>
              <a:ext uri="{FF2B5EF4-FFF2-40B4-BE49-F238E27FC236}">
                <a16:creationId xmlns:a16="http://schemas.microsoft.com/office/drawing/2014/main" id="{40B03909-5E0F-3546-97F7-6801A2C11B12}"/>
              </a:ext>
            </a:extLst>
          </p:cNvPr>
          <p:cNvPicPr>
            <a:picLocks noChangeAspect="1"/>
          </p:cNvPicPr>
          <p:nvPr userDrawn="1"/>
        </p:nvPicPr>
        <p:blipFill>
          <a:blip r:embed="rId2"/>
          <a:stretch>
            <a:fillRect/>
          </a:stretch>
        </p:blipFill>
        <p:spPr>
          <a:xfrm>
            <a:off x="3225062" y="3312152"/>
            <a:ext cx="193292" cy="233697"/>
          </a:xfrm>
          <a:prstGeom prst="rect">
            <a:avLst/>
          </a:prstGeom>
        </p:spPr>
      </p:pic>
      <p:pic>
        <p:nvPicPr>
          <p:cNvPr id="15" name="圖片 14">
            <a:extLst>
              <a:ext uri="{FF2B5EF4-FFF2-40B4-BE49-F238E27FC236}">
                <a16:creationId xmlns:a16="http://schemas.microsoft.com/office/drawing/2014/main" id="{E6770E91-C07C-A142-88EF-42FE5E85060E}"/>
              </a:ext>
            </a:extLst>
          </p:cNvPr>
          <p:cNvPicPr>
            <a:picLocks noChangeAspect="1"/>
          </p:cNvPicPr>
          <p:nvPr userDrawn="1"/>
        </p:nvPicPr>
        <p:blipFill>
          <a:blip r:embed="rId2"/>
          <a:stretch>
            <a:fillRect/>
          </a:stretch>
        </p:blipFill>
        <p:spPr>
          <a:xfrm>
            <a:off x="3225062" y="3908400"/>
            <a:ext cx="193292" cy="233697"/>
          </a:xfrm>
          <a:prstGeom prst="rect">
            <a:avLst/>
          </a:prstGeom>
        </p:spPr>
      </p:pic>
      <p:pic>
        <p:nvPicPr>
          <p:cNvPr id="16" name="圖片 15">
            <a:extLst>
              <a:ext uri="{FF2B5EF4-FFF2-40B4-BE49-F238E27FC236}">
                <a16:creationId xmlns:a16="http://schemas.microsoft.com/office/drawing/2014/main" id="{B7569F45-4C07-D740-91BD-B83722FD5A3F}"/>
              </a:ext>
            </a:extLst>
          </p:cNvPr>
          <p:cNvPicPr>
            <a:picLocks noChangeAspect="1"/>
          </p:cNvPicPr>
          <p:nvPr userDrawn="1"/>
        </p:nvPicPr>
        <p:blipFill>
          <a:blip r:embed="rId2"/>
          <a:stretch>
            <a:fillRect/>
          </a:stretch>
        </p:blipFill>
        <p:spPr>
          <a:xfrm>
            <a:off x="3225062" y="4504648"/>
            <a:ext cx="193292" cy="233697"/>
          </a:xfrm>
          <a:prstGeom prst="rect">
            <a:avLst/>
          </a:prstGeom>
        </p:spPr>
      </p:pic>
      <p:pic>
        <p:nvPicPr>
          <p:cNvPr id="6" name="圖片 5">
            <a:extLst>
              <a:ext uri="{FF2B5EF4-FFF2-40B4-BE49-F238E27FC236}">
                <a16:creationId xmlns:a16="http://schemas.microsoft.com/office/drawing/2014/main" id="{CD9D5BB6-0EB7-4A4F-846A-6A3436E170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그림 개체 틀 4">
            <a:extLst>
              <a:ext uri="{FF2B5EF4-FFF2-40B4-BE49-F238E27FC236}">
                <a16:creationId xmlns:a16="http://schemas.microsoft.com/office/drawing/2014/main" id="{BEF68099-C301-4442-AFE6-A70D9667D071}"/>
              </a:ext>
            </a:extLst>
          </p:cNvPr>
          <p:cNvSpPr>
            <a:spLocks noGrp="1"/>
          </p:cNvSpPr>
          <p:nvPr>
            <p:ph type="pic" sz="quarter" idx="10" hasCustomPrompt="1"/>
          </p:nvPr>
        </p:nvSpPr>
        <p:spPr>
          <a:xfrm>
            <a:off x="5279948" y="129473"/>
            <a:ext cx="3762376" cy="6595008"/>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sp>
        <p:nvSpPr>
          <p:cNvPr id="19" name="矩形 18">
            <a:extLst>
              <a:ext uri="{FF2B5EF4-FFF2-40B4-BE49-F238E27FC236}">
                <a16:creationId xmlns:a16="http://schemas.microsoft.com/office/drawing/2014/main" id="{218BDF78-83E2-7849-A9A7-EEFB313AB8C0}"/>
              </a:ext>
            </a:extLst>
          </p:cNvPr>
          <p:cNvSpPr/>
          <p:nvPr userDrawn="1"/>
        </p:nvSpPr>
        <p:spPr>
          <a:xfrm>
            <a:off x="586888" y="1816966"/>
            <a:ext cx="4039246" cy="784830"/>
          </a:xfrm>
          <a:prstGeom prst="rect">
            <a:avLst/>
          </a:prstGeom>
          <a:noFill/>
        </p:spPr>
        <p:txBody>
          <a:bodyPr wrap="square">
            <a:spAutoFit/>
          </a:bodyPr>
          <a:lstStyle/>
          <a:p>
            <a:pPr algn="ctr"/>
            <a:r>
              <a:rPr lang="zh-TW" altLang="en-US" sz="45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4500" dirty="0">
              <a:latin typeface="Aileron SemiBold"/>
              <a:ea typeface="Microsoft JhengHei" charset="-120"/>
              <a:cs typeface="Aileron SemiBold"/>
            </a:endParaRPr>
          </a:p>
        </p:txBody>
      </p:sp>
      <p:sp>
        <p:nvSpPr>
          <p:cNvPr id="20" name="文字方塊 19">
            <a:extLst>
              <a:ext uri="{FF2B5EF4-FFF2-40B4-BE49-F238E27FC236}">
                <a16:creationId xmlns:a16="http://schemas.microsoft.com/office/drawing/2014/main" id="{CF9B34A8-0D1F-DC47-8A78-28B8F0F87821}"/>
              </a:ext>
            </a:extLst>
          </p:cNvPr>
          <p:cNvSpPr txBox="1"/>
          <p:nvPr userDrawn="1"/>
        </p:nvSpPr>
        <p:spPr>
          <a:xfrm>
            <a:off x="1729347" y="2745380"/>
            <a:ext cx="1800493" cy="369332"/>
          </a:xfrm>
          <a:prstGeom prst="rect">
            <a:avLst/>
          </a:prstGeom>
          <a:noFill/>
        </p:spPr>
        <p:txBody>
          <a:bodyPr wrap="none" rtlCol="0">
            <a:spAutoFit/>
          </a:bodyPr>
          <a:lstStyle/>
          <a:p>
            <a:r>
              <a:rPr kumimoji="1" lang="zh-TW" altLang="en-US" sz="18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21" name="圖片 20">
            <a:extLst>
              <a:ext uri="{FF2B5EF4-FFF2-40B4-BE49-F238E27FC236}">
                <a16:creationId xmlns:a16="http://schemas.microsoft.com/office/drawing/2014/main" id="{78AC6653-5368-D140-9437-9EFC46C34A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2173" y="3293543"/>
            <a:ext cx="828675" cy="38100"/>
          </a:xfrm>
          <a:prstGeom prst="rect">
            <a:avLst/>
          </a:prstGeom>
        </p:spPr>
      </p:pic>
      <p:sp>
        <p:nvSpPr>
          <p:cNvPr id="22" name="文字方塊 21">
            <a:extLst>
              <a:ext uri="{FF2B5EF4-FFF2-40B4-BE49-F238E27FC236}">
                <a16:creationId xmlns:a16="http://schemas.microsoft.com/office/drawing/2014/main" id="{AB419930-8B24-1A40-B6D7-2CC373D4A742}"/>
              </a:ext>
            </a:extLst>
          </p:cNvPr>
          <p:cNvSpPr txBox="1"/>
          <p:nvPr userDrawn="1"/>
        </p:nvSpPr>
        <p:spPr>
          <a:xfrm>
            <a:off x="185098" y="3424319"/>
            <a:ext cx="4685899" cy="1309718"/>
          </a:xfrm>
          <a:prstGeom prst="rect">
            <a:avLst/>
          </a:prstGeom>
          <a:noFill/>
        </p:spPr>
        <p:txBody>
          <a:bodyPr wrap="none" rtlCol="0">
            <a:spAutoFit/>
          </a:bodyPr>
          <a:lstStyle/>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a:t>
            </a:r>
          </a:p>
          <a:p>
            <a:pPr algn="ctr">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你的內文你的內文你的內文你的內文你的內文你的內文內文</a:t>
            </a:r>
          </a:p>
          <a:p>
            <a:pPr algn="ctr">
              <a:lnSpc>
                <a:spcPct val="150000"/>
              </a:lnSpc>
            </a:pPr>
            <a:endPar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0ED6835D-26DE-4731-B235-550636C140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8182" y="222133"/>
            <a:ext cx="1193122" cy="582243"/>
          </a:xfrm>
          <a:prstGeom prst="rect">
            <a:avLst/>
          </a:prstGeom>
        </p:spPr>
      </p:pic>
    </p:spTree>
    <p:extLst>
      <p:ext uri="{BB962C8B-B14F-4D97-AF65-F5344CB8AC3E}">
        <p14:creationId xmlns:p14="http://schemas.microsoft.com/office/powerpoint/2010/main" val="151061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93012143-2F63-FA4E-A112-B01AAD20B4EC}"/>
              </a:ext>
            </a:extLst>
          </p:cNvPr>
          <p:cNvSpPr>
            <a:spLocks noGrp="1"/>
          </p:cNvSpPr>
          <p:nvPr>
            <p:ph type="pic" sz="quarter" idx="13" hasCustomPrompt="1"/>
          </p:nvPr>
        </p:nvSpPr>
        <p:spPr>
          <a:xfrm>
            <a:off x="480507" y="1384781"/>
            <a:ext cx="5086183" cy="4088439"/>
          </a:xfrm>
          <a:prstGeom prst="rect">
            <a:avLst/>
          </a:prstGeom>
          <a:pattFill prst="pct10">
            <a:fgClr>
              <a:schemeClr val="bg1">
                <a:lumMod val="75000"/>
              </a:schemeClr>
            </a:fgClr>
            <a:bgClr>
              <a:schemeClr val="bg1">
                <a:lumMod val="95000"/>
              </a:schemeClr>
            </a:bgClr>
          </a:pattFill>
        </p:spPr>
        <p:txBody>
          <a:bodyPr tIns="828000" anchor="ctr" anchorCtr="1"/>
          <a:lstStyle>
            <a:lvl1pPr>
              <a:defRPr lang="ko-KR" altLang="en-US" sz="1050"/>
            </a:lvl1pPr>
          </a:lstStyle>
          <a:p>
            <a:r>
              <a:rPr lang="en-US" altLang="ko-KR" dirty="0"/>
              <a:t>Click icon to add picture</a:t>
            </a:r>
            <a:endParaRPr lang="ko-KR" altLang="en-US" dirty="0"/>
          </a:p>
        </p:txBody>
      </p:sp>
      <p:sp>
        <p:nvSpPr>
          <p:cNvPr id="7" name="矩形 6">
            <a:extLst>
              <a:ext uri="{FF2B5EF4-FFF2-40B4-BE49-F238E27FC236}">
                <a16:creationId xmlns:a16="http://schemas.microsoft.com/office/drawing/2014/main" id="{705FBE8D-AE17-2C4E-8775-80C99A3BFC00}"/>
              </a:ext>
            </a:extLst>
          </p:cNvPr>
          <p:cNvSpPr/>
          <p:nvPr userDrawn="1"/>
        </p:nvSpPr>
        <p:spPr>
          <a:xfrm>
            <a:off x="5716517" y="1664755"/>
            <a:ext cx="4039246" cy="784830"/>
          </a:xfrm>
          <a:prstGeom prst="rect">
            <a:avLst/>
          </a:prstGeom>
          <a:noFill/>
        </p:spPr>
        <p:txBody>
          <a:bodyPr wrap="square">
            <a:spAutoFit/>
          </a:bodyPr>
          <a:lstStyle/>
          <a:p>
            <a:pPr algn="l"/>
            <a:r>
              <a:rPr lang="zh-TW" altLang="en-US" sz="45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4500" dirty="0">
              <a:latin typeface="Aileron SemiBold"/>
              <a:ea typeface="Microsoft JhengHei" charset="-120"/>
              <a:cs typeface="Aileron SemiBold"/>
            </a:endParaRPr>
          </a:p>
        </p:txBody>
      </p:sp>
      <p:sp>
        <p:nvSpPr>
          <p:cNvPr id="8" name="文字方塊 7">
            <a:extLst>
              <a:ext uri="{FF2B5EF4-FFF2-40B4-BE49-F238E27FC236}">
                <a16:creationId xmlns:a16="http://schemas.microsoft.com/office/drawing/2014/main" id="{3F975C76-230A-454A-A927-297511DD9454}"/>
              </a:ext>
            </a:extLst>
          </p:cNvPr>
          <p:cNvSpPr txBox="1"/>
          <p:nvPr userDrawn="1"/>
        </p:nvSpPr>
        <p:spPr>
          <a:xfrm>
            <a:off x="5755006" y="2628331"/>
            <a:ext cx="2954655" cy="1932965"/>
          </a:xfrm>
          <a:prstGeom prst="rect">
            <a:avLst/>
          </a:prstGeom>
          <a:noFill/>
        </p:spPr>
        <p:txBody>
          <a:bodyPr wrap="none" rtlCol="0">
            <a:spAutoFit/>
          </a:bodyPr>
          <a:lstStyle/>
          <a:p>
            <a:pPr algn="l">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p>
          <a:p>
            <a:pPr algn="l">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p>
          <a:p>
            <a:pPr algn="l">
              <a:lnSpc>
                <a:spcPct val="150000"/>
              </a:lnSpc>
            </a:pPr>
            <a:endParaRPr kumimoji="1" lang="zh-TW" altLang="en-US" sz="135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9" name="圖片 8">
            <a:extLst>
              <a:ext uri="{FF2B5EF4-FFF2-40B4-BE49-F238E27FC236}">
                <a16:creationId xmlns:a16="http://schemas.microsoft.com/office/drawing/2014/main" id="{56CA4B97-A304-564F-9FCC-F962D3955EFC}"/>
              </a:ext>
            </a:extLst>
          </p:cNvPr>
          <p:cNvPicPr>
            <a:picLocks noChangeAspect="1"/>
          </p:cNvPicPr>
          <p:nvPr userDrawn="1"/>
        </p:nvPicPr>
        <p:blipFill>
          <a:blip r:embed="rId2"/>
          <a:stretch>
            <a:fillRect/>
          </a:stretch>
        </p:blipFill>
        <p:spPr>
          <a:xfrm>
            <a:off x="5240267" y="4845346"/>
            <a:ext cx="952500" cy="38100"/>
          </a:xfrm>
          <a:prstGeom prst="rect">
            <a:avLst/>
          </a:prstGeom>
        </p:spPr>
      </p:pic>
      <p:pic>
        <p:nvPicPr>
          <p:cNvPr id="3" name="圖片 2">
            <a:extLst>
              <a:ext uri="{FF2B5EF4-FFF2-40B4-BE49-F238E27FC236}">
                <a16:creationId xmlns:a16="http://schemas.microsoft.com/office/drawing/2014/main" id="{9D14004E-C6DE-48E2-B5CF-8742AD85C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182" y="222133"/>
            <a:ext cx="1193122" cy="582243"/>
          </a:xfrm>
          <a:prstGeom prst="rect">
            <a:avLst/>
          </a:prstGeom>
        </p:spPr>
      </p:pic>
    </p:spTree>
    <p:extLst>
      <p:ext uri="{BB962C8B-B14F-4D97-AF65-F5344CB8AC3E}">
        <p14:creationId xmlns:p14="http://schemas.microsoft.com/office/powerpoint/2010/main" val="48804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TW" altLang="en-US"/>
              <a:t>按一下以編輯母片標題樣式</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9EB1622-577A-45D7-9B8C-A272B5FF0957}" type="datetimeFigureOut">
              <a:rPr lang="zh-TW" altLang="en-US" smtClean="0"/>
              <a:t>2023/12/19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212036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TW" altLang="en-US"/>
              <a:t>按一下以編輯母片標題樣式</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E9EB1622-577A-45D7-9B8C-A272B5FF0957}" type="datetimeFigureOut">
              <a:rPr lang="zh-TW" altLang="en-US" smtClean="0"/>
              <a:t>2023/12/19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382826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9EB1622-577A-45D7-9B8C-A272B5FF0957}" type="datetimeFigureOut">
              <a:rPr lang="zh-TW" altLang="en-US" smtClean="0"/>
              <a:t>2023/12/19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422774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B1622-577A-45D7-9B8C-A272B5FF0957}" type="datetimeFigureOut">
              <a:rPr lang="zh-TW" altLang="en-US" smtClean="0"/>
              <a:t>2023/12/19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185743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9EB1622-577A-45D7-9B8C-A272B5FF0957}" type="datetimeFigureOut">
              <a:rPr lang="zh-TW" altLang="en-US" smtClean="0"/>
              <a:t>2023/12/19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59761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zh-TW" altLang="en-US"/>
              <a:t>按一下以編輯母片標題樣式</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9EB1622-577A-45D7-9B8C-A272B5FF0957}" type="datetimeFigureOut">
              <a:rPr lang="zh-TW" altLang="en-US" smtClean="0"/>
              <a:t>2023/12/19</a:t>
            </a:fld>
            <a:endParaRPr lang="zh-TW" altLang="en-US"/>
          </a:p>
        </p:txBody>
      </p:sp>
      <p:sp>
        <p:nvSpPr>
          <p:cNvPr id="6" name="Footer Placeholder 5"/>
          <p:cNvSpPr>
            <a:spLocks noGrp="1"/>
          </p:cNvSpPr>
          <p:nvPr>
            <p:ph type="ftr" sz="quarter" idx="11"/>
          </p:nvPr>
        </p:nvSpPr>
        <p:spPr>
          <a:xfrm>
            <a:off x="533400" y="6172200"/>
            <a:ext cx="5811724" cy="365125"/>
          </a:xfrm>
        </p:spPr>
        <p:txBody>
          <a:bodyPr/>
          <a:lstStyle/>
          <a:p>
            <a:endParaRPr lang="zh-TW" altLang="en-US"/>
          </a:p>
        </p:txBody>
      </p:sp>
      <p:sp>
        <p:nvSpPr>
          <p:cNvPr id="7" name="Slide Number Placeholder 6"/>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41586326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9EB1622-577A-45D7-9B8C-A272B5FF0957}" type="datetimeFigureOut">
              <a:rPr lang="zh-TW" altLang="en-US" smtClean="0"/>
              <a:t>2023/12/19</a:t>
            </a:fld>
            <a:endParaRPr lang="zh-TW" alt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TW" alt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79898426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docs.google.com/spreadsheets/d/1Twqt0xvYfFj5IXkXpR2BqNkmz7vkfaSn2m3kJnNTfRA/edit#gid=1055938688"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ticketweb.taiwantaxi.com.tw/ETicketCore/Login" TargetMode="External"/><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B3EEE70-5187-2CFD-7BD3-467EF78C9ECF}"/>
              </a:ext>
            </a:extLst>
          </p:cNvPr>
          <p:cNvSpPr txBox="1"/>
          <p:nvPr/>
        </p:nvSpPr>
        <p:spPr>
          <a:xfrm>
            <a:off x="1558290" y="2713531"/>
            <a:ext cx="6027420" cy="1107261"/>
          </a:xfrm>
          <a:prstGeom prst="rect">
            <a:avLst/>
          </a:prstGeom>
        </p:spPr>
        <p:txBody>
          <a:bodyPr vert="horz" wrap="square" lIns="0" tIns="74837" rIns="0" bIns="0" rtlCol="0">
            <a:spAutoFit/>
          </a:bodyPr>
          <a:lstStyle/>
          <a:p>
            <a:pPr marL="12685" marR="5074" algn="ctr" defTabSz="913280">
              <a:lnSpc>
                <a:spcPts val="3885"/>
              </a:lnSpc>
              <a:spcBef>
                <a:spcPts val="590"/>
              </a:spcBef>
            </a:pPr>
            <a:r>
              <a:rPr sz="3596" b="1" spc="-5" dirty="0" err="1">
                <a:solidFill>
                  <a:prstClr val="black"/>
                </a:solidFill>
                <a:latin typeface="Microsoft JhengHei"/>
                <a:cs typeface="Microsoft JhengHei"/>
              </a:rPr>
              <a:t>台灣大車隊</a:t>
            </a:r>
            <a:r>
              <a:rPr lang="zh-TW" altLang="en-US" sz="3596" b="1" spc="-5" dirty="0">
                <a:solidFill>
                  <a:prstClr val="black"/>
                </a:solidFill>
                <a:latin typeface="Microsoft JhengHei"/>
                <a:cs typeface="Microsoft JhengHei"/>
              </a:rPr>
              <a:t>企業會員後台系統</a:t>
            </a:r>
            <a:r>
              <a:rPr sz="3596" b="1" spc="-5" dirty="0">
                <a:solidFill>
                  <a:prstClr val="black"/>
                </a:solidFill>
                <a:latin typeface="Microsoft JhengHei"/>
                <a:cs typeface="Microsoft JhengHei"/>
              </a:rPr>
              <a:t> </a:t>
            </a:r>
            <a:endParaRPr lang="en-US" sz="3596" b="1" spc="-5" dirty="0">
              <a:solidFill>
                <a:prstClr val="black"/>
              </a:solidFill>
              <a:latin typeface="Microsoft JhengHei"/>
              <a:cs typeface="Microsoft JhengHei"/>
            </a:endParaRPr>
          </a:p>
          <a:p>
            <a:pPr marL="12685" marR="5074" algn="ctr" defTabSz="913280">
              <a:lnSpc>
                <a:spcPts val="3885"/>
              </a:lnSpc>
              <a:spcBef>
                <a:spcPts val="590"/>
              </a:spcBef>
            </a:pPr>
            <a:r>
              <a:rPr lang="zh-TW" altLang="en-US" sz="2700" b="1" spc="-5" dirty="0">
                <a:solidFill>
                  <a:prstClr val="black"/>
                </a:solidFill>
                <a:latin typeface="微軟正黑體" panose="020B0604030504040204" pitchFamily="34" charset="-120"/>
                <a:ea typeface="微軟正黑體" panose="020B0604030504040204" pitchFamily="34" charset="-120"/>
                <a:cs typeface="Microsoft JhengHei"/>
              </a:rPr>
              <a:t>操作手冊</a:t>
            </a:r>
            <a:endParaRPr sz="2700" dirty="0">
              <a:solidFill>
                <a:prstClr val="black"/>
              </a:solidFill>
              <a:latin typeface="微軟正黑體" panose="020B0604030504040204" pitchFamily="34" charset="-120"/>
              <a:ea typeface="微軟正黑體" panose="020B0604030504040204" pitchFamily="34" charset="-120"/>
              <a:cs typeface="Microsoft JhengHei"/>
            </a:endParaRPr>
          </a:p>
        </p:txBody>
      </p:sp>
    </p:spTree>
    <p:extLst>
      <p:ext uri="{BB962C8B-B14F-4D97-AF65-F5344CB8AC3E}">
        <p14:creationId xmlns:p14="http://schemas.microsoft.com/office/powerpoint/2010/main" val="3972522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6D5799C-8B81-4D2E-8C8D-6D7E933B048E}"/>
              </a:ext>
            </a:extLst>
          </p:cNvPr>
          <p:cNvSpPr txBox="1"/>
          <p:nvPr/>
        </p:nvSpPr>
        <p:spPr>
          <a:xfrm>
            <a:off x="519112" y="1151122"/>
            <a:ext cx="8353425" cy="992579"/>
          </a:xfrm>
          <a:prstGeom prst="rect">
            <a:avLst/>
          </a:prstGeom>
          <a:noFill/>
        </p:spPr>
        <p:txBody>
          <a:bodyPr wrap="square" rtlCol="0">
            <a:spAutoFit/>
          </a:bodyPr>
          <a:lstStyle/>
          <a:p>
            <a:r>
              <a:rPr lang="en-US" altLang="zh-TW" sz="2400" b="1" dirty="0">
                <a:solidFill>
                  <a:schemeClr val="bg1"/>
                </a:solidFill>
                <a:latin typeface="微軟正黑體" panose="020B0604030504040204" pitchFamily="34" charset="-120"/>
                <a:ea typeface="微軟正黑體" panose="020B0604030504040204" pitchFamily="34" charset="-120"/>
              </a:rPr>
              <a:t>4. </a:t>
            </a:r>
            <a:r>
              <a:rPr lang="zh-TW" altLang="en-US" sz="2400" b="1" dirty="0">
                <a:solidFill>
                  <a:schemeClr val="bg1"/>
                </a:solidFill>
                <a:latin typeface="微軟正黑體" panose="020B0604030504040204" pitchFamily="34" charset="-120"/>
                <a:ea typeface="微軟正黑體" panose="020B0604030504040204" pitchFamily="34" charset="-120"/>
              </a:rPr>
              <a:t>會員交易明細查詢</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anose="020B0604030504040204" pitchFamily="34" charset="-120"/>
                <a:ea typeface="微軟正黑體" panose="020B0604030504040204" pitchFamily="34" charset="-120"/>
              </a:rPr>
              <a:t>補充上下車</a:t>
            </a:r>
          </a:p>
          <a:p>
            <a:endParaRPr lang="en-US" altLang="zh-TW" sz="1050" b="1" dirty="0">
              <a:solidFill>
                <a:schemeClr val="bg1"/>
              </a:solidFill>
              <a:latin typeface="微軟正黑體" panose="020B0604030504040204" pitchFamily="34" charset="-120"/>
              <a:ea typeface="微軟正黑體" panose="020B0604030504040204" pitchFamily="34" charset="-120"/>
            </a:endParaRPr>
          </a:p>
          <a:p>
            <a:r>
              <a:rPr lang="zh-TW" altLang="en-US" sz="2400" b="1" dirty="0">
                <a:solidFill>
                  <a:schemeClr val="bg1"/>
                </a:solidFill>
                <a:latin typeface="微軟正黑體" panose="020B0604030504040204" pitchFamily="34" charset="-120"/>
                <a:ea typeface="微軟正黑體" panose="020B0604030504040204" pitchFamily="34" charset="-120"/>
              </a:rPr>
              <a:t>    </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anose="020B0604030504040204" pitchFamily="34" charset="-120"/>
                <a:ea typeface="微軟正黑體" panose="020B0604030504040204" pitchFamily="34" charset="-120"/>
              </a:rPr>
              <a:t>點選右下修改按鈕</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pic>
        <p:nvPicPr>
          <p:cNvPr id="4" name="Picture 2">
            <a:extLst>
              <a:ext uri="{FF2B5EF4-FFF2-40B4-BE49-F238E27FC236}">
                <a16:creationId xmlns:a16="http://schemas.microsoft.com/office/drawing/2014/main" id="{E50B2B46-BF98-5D00-AB84-8F878EBA5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824" y="2235467"/>
            <a:ext cx="6984000" cy="4373218"/>
          </a:xfrm>
          <a:prstGeom prst="rect">
            <a:avLst/>
          </a:prstGeom>
          <a:noFill/>
          <a:ln w="50800">
            <a:solidFill>
              <a:schemeClr val="tx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圓角 5">
            <a:extLst>
              <a:ext uri="{FF2B5EF4-FFF2-40B4-BE49-F238E27FC236}">
                <a16:creationId xmlns:a16="http://schemas.microsoft.com/office/drawing/2014/main" id="{F4F29463-8072-7542-1821-4E9EB68D2933}"/>
              </a:ext>
            </a:extLst>
          </p:cNvPr>
          <p:cNvSpPr/>
          <p:nvPr/>
        </p:nvSpPr>
        <p:spPr>
          <a:xfrm>
            <a:off x="7524750" y="6105525"/>
            <a:ext cx="733426" cy="503160"/>
          </a:xfrm>
          <a:prstGeom prst="round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18154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E71A624-933C-8FD7-2175-8077B99C71C9}"/>
              </a:ext>
            </a:extLst>
          </p:cNvPr>
          <p:cNvSpPr txBox="1"/>
          <p:nvPr/>
        </p:nvSpPr>
        <p:spPr>
          <a:xfrm>
            <a:off x="519112" y="1151122"/>
            <a:ext cx="8353425" cy="5270674"/>
          </a:xfrm>
          <a:prstGeom prst="rect">
            <a:avLst/>
          </a:prstGeom>
          <a:noFill/>
        </p:spPr>
        <p:txBody>
          <a:bodyPr wrap="square" rtlCol="0">
            <a:spAutoFit/>
          </a:bodyPr>
          <a:lstStyle/>
          <a:p>
            <a:r>
              <a:rPr lang="en-US" altLang="zh-TW" sz="2400" b="1" dirty="0">
                <a:solidFill>
                  <a:schemeClr val="bg1"/>
                </a:solidFill>
                <a:latin typeface="微軟正黑體" panose="020B0604030504040204" pitchFamily="34" charset="-120"/>
                <a:ea typeface="微軟正黑體" panose="020B0604030504040204" pitchFamily="34" charset="-120"/>
              </a:rPr>
              <a:t>4. </a:t>
            </a:r>
            <a:r>
              <a:rPr lang="zh-TW" altLang="en-US" sz="2400" b="1" dirty="0">
                <a:solidFill>
                  <a:schemeClr val="bg1"/>
                </a:solidFill>
                <a:latin typeface="微軟正黑體" panose="020B0604030504040204" pitchFamily="34" charset="-120"/>
                <a:ea typeface="微軟正黑體" panose="020B0604030504040204" pitchFamily="34" charset="-120"/>
              </a:rPr>
              <a:t>會員交易明細查詢</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anose="020B0604030504040204" pitchFamily="34" charset="-120"/>
                <a:ea typeface="微軟正黑體" panose="020B0604030504040204" pitchFamily="34" charset="-120"/>
              </a:rPr>
              <a:t>補充上下車</a:t>
            </a:r>
            <a:r>
              <a:rPr lang="en-US" altLang="zh-TW" sz="2400" b="1" dirty="0">
                <a:solidFill>
                  <a:schemeClr val="bg1"/>
                </a:solidFill>
                <a:latin typeface="微軟正黑體" panose="020B0604030504040204" pitchFamily="34" charset="-120"/>
                <a:ea typeface="微軟正黑體" panose="020B0604030504040204" pitchFamily="34" charset="-120"/>
              </a:rPr>
              <a:t>”</a:t>
            </a:r>
            <a:endParaRPr lang="zh-TW" altLang="en-US" sz="2400" b="1" dirty="0">
              <a:solidFill>
                <a:schemeClr val="bg1"/>
              </a:solidFill>
              <a:latin typeface="微軟正黑體" panose="020B0604030504040204" pitchFamily="34" charset="-120"/>
              <a:ea typeface="微軟正黑體" panose="020B0604030504040204" pitchFamily="34" charset="-120"/>
            </a:endParaRPr>
          </a:p>
          <a:p>
            <a:endParaRPr lang="en-US" altLang="zh-TW" sz="1050" b="1" dirty="0">
              <a:solidFill>
                <a:schemeClr val="bg1"/>
              </a:solidFill>
              <a:latin typeface="微軟正黑體" panose="020B0604030504040204" pitchFamily="34" charset="-120"/>
              <a:ea typeface="微軟正黑體" panose="020B0604030504040204" pitchFamily="34" charset="-120"/>
            </a:endParaRPr>
          </a:p>
          <a:p>
            <a:r>
              <a:rPr lang="zh-TW" altLang="en-US" b="1" dirty="0">
                <a:solidFill>
                  <a:schemeClr val="bg1"/>
                </a:solidFill>
                <a:latin typeface="微軟正黑體" panose="020B0604030504040204" pitchFamily="34" charset="-120"/>
                <a:ea typeface="微軟正黑體" panose="020B0604030504040204" pitchFamily="34" charset="-120"/>
              </a:rPr>
              <a:t>   </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輸入上下車地址</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簡述，例：三立門口</a:t>
            </a:r>
            <a:r>
              <a:rPr lang="en-US" altLang="zh-TW" b="1" dirty="0">
                <a:solidFill>
                  <a:schemeClr val="bg1"/>
                </a:solidFill>
                <a:latin typeface="微軟正黑體" panose="020B0604030504040204" pitchFamily="34" charset="-120"/>
                <a:ea typeface="微軟正黑體" panose="020B0604030504040204" pitchFamily="34" charset="-120"/>
              </a:rPr>
              <a:t>)</a:t>
            </a:r>
          </a:p>
          <a:p>
            <a:r>
              <a:rPr lang="zh-TW" altLang="en-US" b="1" dirty="0">
                <a:solidFill>
                  <a:schemeClr val="bg1"/>
                </a:solidFill>
                <a:latin typeface="微軟正黑體" panose="020B0604030504040204" pitchFamily="34" charset="-120"/>
                <a:ea typeface="微軟正黑體" panose="020B0604030504040204" pitchFamily="34" charset="-120"/>
              </a:rPr>
              <a:t>   </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專案</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必填</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需照範例格式填寫</a:t>
            </a:r>
            <a:r>
              <a:rPr lang="en-US" altLang="zh-TW" b="1" dirty="0">
                <a:solidFill>
                  <a:srgbClr val="C00000"/>
                </a:solidFill>
                <a:latin typeface="微軟正黑體" panose="020B0604030504040204" pitchFamily="34" charset="-120"/>
                <a:ea typeface="微軟正黑體" panose="020B0604030504040204" pitchFamily="34" charset="-120"/>
              </a:rPr>
              <a:t>)</a:t>
            </a:r>
          </a:p>
          <a:p>
            <a:r>
              <a:rPr lang="zh-TW" altLang="en-US" b="1" dirty="0">
                <a:solidFill>
                  <a:schemeClr val="bg1"/>
                </a:solidFill>
                <a:latin typeface="微軟正黑體" panose="020B0604030504040204" pitchFamily="34" charset="-120"/>
                <a:ea typeface="微軟正黑體" panose="020B0604030504040204" pitchFamily="34" charset="-120"/>
              </a:rPr>
              <a:t>    </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例：</a:t>
            </a:r>
            <a:r>
              <a:rPr lang="en-US" altLang="zh-TW" b="1" dirty="0">
                <a:solidFill>
                  <a:schemeClr val="bg1"/>
                </a:solidFill>
                <a:latin typeface="微軟正黑體" panose="020B0604030504040204" pitchFamily="34" charset="-120"/>
              </a:rPr>
              <a:t>0262301A </a:t>
            </a:r>
          </a:p>
          <a:p>
            <a:r>
              <a:rPr lang="zh-TW" altLang="en-US" b="1" dirty="0">
                <a:solidFill>
                  <a:schemeClr val="bg1"/>
                </a:solidFill>
                <a:latin typeface="微軟正黑體" panose="020B0604030504040204" pitchFamily="34" charset="-120"/>
              </a:rPr>
              <a:t>             葡萄王</a:t>
            </a:r>
            <a:r>
              <a:rPr lang="en-US" altLang="zh-TW" b="1" dirty="0">
                <a:solidFill>
                  <a:schemeClr val="bg1"/>
                </a:solidFill>
                <a:latin typeface="微軟正黑體" panose="020B0604030504040204" pitchFamily="34" charset="-120"/>
              </a:rPr>
              <a:t>-</a:t>
            </a:r>
            <a:r>
              <a:rPr lang="zh-TW" altLang="en-US" b="1" dirty="0">
                <a:solidFill>
                  <a:schemeClr val="bg1"/>
                </a:solidFill>
                <a:latin typeface="微軟正黑體" panose="020B0604030504040204" pitchFamily="34" charset="-120"/>
              </a:rPr>
              <a:t>行銷案</a:t>
            </a:r>
            <a:r>
              <a:rPr lang="en-US" altLang="zh-TW" b="1" dirty="0">
                <a:solidFill>
                  <a:schemeClr val="bg1"/>
                </a:solidFill>
                <a:latin typeface="微軟正黑體" panose="020B0604030504040204" pitchFamily="34" charset="-120"/>
              </a:rPr>
              <a:t>-</a:t>
            </a:r>
          </a:p>
          <a:p>
            <a:r>
              <a:rPr lang="zh-TW" altLang="en-US" b="1" dirty="0">
                <a:solidFill>
                  <a:schemeClr val="bg1"/>
                </a:solidFill>
                <a:latin typeface="微軟正黑體" panose="020B0604030504040204" pitchFamily="34" charset="-120"/>
              </a:rPr>
              <a:t>             保健</a:t>
            </a:r>
            <a:r>
              <a:rPr lang="en-US" altLang="zh-TW" b="1" dirty="0">
                <a:solidFill>
                  <a:schemeClr val="bg1"/>
                </a:solidFill>
                <a:latin typeface="微軟正黑體" panose="020B0604030504040204" pitchFamily="34" charset="-120"/>
              </a:rPr>
              <a:t>2023</a:t>
            </a:r>
            <a:r>
              <a:rPr lang="zh-TW" altLang="en-US" b="1" dirty="0">
                <a:solidFill>
                  <a:schemeClr val="bg1"/>
                </a:solidFill>
                <a:latin typeface="微軟正黑體" panose="020B0604030504040204" pitchFamily="34" charset="-120"/>
              </a:rPr>
              <a:t>年</a:t>
            </a:r>
            <a:r>
              <a:rPr lang="zh-TW" altLang="en-US" b="1" dirty="0">
                <a:solidFill>
                  <a:schemeClr val="bg1"/>
                </a:solidFill>
                <a:latin typeface="微軟正黑體" panose="020B0604030504040204" pitchFamily="34" charset="-120"/>
                <a:ea typeface="微軟正黑體" panose="020B0604030504040204" pitchFamily="34" charset="-120"/>
              </a:rPr>
              <a:t>：新年整合行銷案</a:t>
            </a:r>
            <a:r>
              <a:rPr lang="en-US" altLang="zh-TW" b="1" dirty="0">
                <a:solidFill>
                  <a:schemeClr val="bg1"/>
                </a:solidFill>
                <a:latin typeface="微軟正黑體" panose="020B0604030504040204" pitchFamily="34" charset="-120"/>
                <a:ea typeface="微軟正黑體" panose="020B0604030504040204" pitchFamily="34" charset="-120"/>
              </a:rPr>
              <a:t>)</a:t>
            </a:r>
          </a:p>
          <a:p>
            <a:r>
              <a:rPr lang="en-US" altLang="zh-TW" b="1" dirty="0">
                <a:solidFill>
                  <a:schemeClr val="bg1"/>
                </a:solidFill>
                <a:latin typeface="微軟正黑體" panose="020B0604030504040204" pitchFamily="34" charset="-120"/>
                <a:ea typeface="微軟正黑體" panose="020B0604030504040204" pitchFamily="34" charset="-120"/>
              </a:rPr>
              <a:t>     </a:t>
            </a:r>
          </a:p>
          <a:p>
            <a:r>
              <a:rPr lang="zh-TW" altLang="en-US" b="1" dirty="0">
                <a:solidFill>
                  <a:schemeClr val="bg1"/>
                </a:solidFill>
                <a:latin typeface="微軟正黑體" panose="020B0604030504040204" pitchFamily="34" charset="-120"/>
                <a:ea typeface="微軟正黑體" panose="020B0604030504040204" pitchFamily="34" charset="-120"/>
              </a:rPr>
              <a:t>     </a:t>
            </a:r>
            <a:r>
              <a:rPr lang="zh-TW" altLang="en-US" sz="3200" b="1" dirty="0">
                <a:solidFill>
                  <a:srgbClr val="0070C0"/>
                </a:solidFill>
                <a:latin typeface="微軟正黑體" panose="020B0604030504040204" pitchFamily="34" charset="-120"/>
                <a:ea typeface="微軟正黑體" panose="020B0604030504040204" pitchFamily="34" charset="-120"/>
                <a:hlinkClick r:id="rId2">
                  <a:extLst>
                    <a:ext uri="{A12FA001-AC4F-418D-AE19-62706E023703}">
                      <ahyp:hlinkClr xmlns:ahyp="http://schemas.microsoft.com/office/drawing/2018/hyperlinkcolor" val="tx"/>
                    </a:ext>
                  </a:extLst>
                </a:hlinkClick>
              </a:rPr>
              <a:t>廠商專案一覽表</a:t>
            </a:r>
            <a:endParaRPr lang="en-US" altLang="zh-TW" sz="3200" b="1" dirty="0">
              <a:solidFill>
                <a:srgbClr val="0070C0"/>
              </a:solidFill>
              <a:latin typeface="微軟正黑體" panose="020B0604030504040204" pitchFamily="34" charset="-120"/>
              <a:ea typeface="微軟正黑體" panose="020B0604030504040204" pitchFamily="34" charset="-120"/>
            </a:endParaRPr>
          </a:p>
          <a:p>
            <a:endParaRPr lang="en-US" altLang="zh-TW" b="1" dirty="0">
              <a:solidFill>
                <a:schemeClr val="bg1"/>
              </a:solidFill>
              <a:latin typeface="微軟正黑體" panose="020B0604030504040204" pitchFamily="34" charset="-120"/>
              <a:ea typeface="微軟正黑體" panose="020B0604030504040204" pitchFamily="34" charset="-120"/>
            </a:endParaRPr>
          </a:p>
          <a:p>
            <a:r>
              <a:rPr lang="en-US" altLang="zh-TW" b="1" dirty="0">
                <a:solidFill>
                  <a:schemeClr val="bg1"/>
                </a:solidFill>
                <a:latin typeface="微軟正黑體" panose="020B0604030504040204" pitchFamily="34" charset="-120"/>
                <a:ea typeface="微軟正黑體" panose="020B0604030504040204" pitchFamily="34" charset="-120"/>
              </a:rPr>
              <a:t>   -</a:t>
            </a:r>
            <a:r>
              <a:rPr lang="zh-TW" altLang="en-US" b="1" dirty="0">
                <a:solidFill>
                  <a:schemeClr val="bg1"/>
                </a:solidFill>
                <a:latin typeface="微軟正黑體" panose="020B0604030504040204" pitchFamily="34" charset="-120"/>
                <a:ea typeface="微軟正黑體" panose="020B0604030504040204" pitchFamily="34" charset="-120"/>
              </a:rPr>
              <a:t>備註：請填寫事由。</a:t>
            </a:r>
            <a:endParaRPr lang="en-US" altLang="zh-TW" b="1" dirty="0">
              <a:solidFill>
                <a:schemeClr val="bg1"/>
              </a:solidFill>
              <a:latin typeface="微軟正黑體" panose="020B0604030504040204" pitchFamily="34" charset="-120"/>
              <a:ea typeface="微軟正黑體" panose="020B0604030504040204" pitchFamily="34" charset="-120"/>
            </a:endParaRPr>
          </a:p>
          <a:p>
            <a:r>
              <a:rPr lang="zh-TW" altLang="en-US" b="1" dirty="0">
                <a:solidFill>
                  <a:schemeClr val="bg1"/>
                </a:solidFill>
                <a:latin typeface="微軟正黑體" panose="020B0604030504040204" pitchFamily="34" charset="-120"/>
                <a:ea typeface="微軟正黑體" panose="020B0604030504040204" pitchFamily="34" charset="-120"/>
              </a:rPr>
              <a:t>     </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如因加班</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公出</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出差乘車，</a:t>
            </a:r>
            <a:br>
              <a:rPr lang="en-US" altLang="zh-TW" b="1" dirty="0">
                <a:solidFill>
                  <a:schemeClr val="bg1"/>
                </a:solidFill>
                <a:latin typeface="微軟正黑體" panose="020B0604030504040204" pitchFamily="34" charset="-120"/>
                <a:ea typeface="微軟正黑體" panose="020B0604030504040204" pitchFamily="34" charset="-120"/>
              </a:rPr>
            </a:br>
            <a:r>
              <a:rPr lang="zh-TW" altLang="en-US" b="1" dirty="0">
                <a:solidFill>
                  <a:schemeClr val="bg1"/>
                </a:solidFill>
                <a:latin typeface="微軟正黑體" panose="020B0604030504040204" pitchFamily="34" charset="-120"/>
                <a:ea typeface="微軟正黑體" panose="020B0604030504040204" pitchFamily="34" charset="-120"/>
              </a:rPr>
              <a:t>       請填寫系統單號</a:t>
            </a:r>
            <a:r>
              <a:rPr lang="en-US" altLang="zh-TW" b="1" dirty="0">
                <a:solidFill>
                  <a:schemeClr val="bg1"/>
                </a:solidFill>
                <a:latin typeface="微軟正黑體" panose="020B0604030504040204" pitchFamily="34" charset="-120"/>
                <a:ea typeface="微軟正黑體" panose="020B0604030504040204" pitchFamily="34" charset="-120"/>
              </a:rPr>
              <a:t>)</a:t>
            </a:r>
            <a:br>
              <a:rPr lang="en-US" altLang="zh-TW" b="1" dirty="0">
                <a:solidFill>
                  <a:schemeClr val="bg1"/>
                </a:solidFill>
                <a:latin typeface="微軟正黑體" panose="020B0604030504040204" pitchFamily="34" charset="-120"/>
                <a:ea typeface="微軟正黑體" panose="020B0604030504040204" pitchFamily="34" charset="-120"/>
              </a:rPr>
            </a:br>
            <a:r>
              <a:rPr lang="zh-TW" altLang="en-US" b="1" dirty="0">
                <a:solidFill>
                  <a:schemeClr val="bg1"/>
                </a:solidFill>
                <a:latin typeface="微軟正黑體" panose="020B0604030504040204" pitchFamily="34" charset="-120"/>
                <a:ea typeface="微軟正黑體" panose="020B0604030504040204" pitchFamily="34" charset="-120"/>
              </a:rPr>
              <a:t>    </a:t>
            </a:r>
            <a:endParaRPr lang="en-US" altLang="zh-TW" b="1" dirty="0">
              <a:solidFill>
                <a:schemeClr val="bg1"/>
              </a:solidFill>
              <a:latin typeface="微軟正黑體" panose="020B0604030504040204" pitchFamily="34" charset="-120"/>
              <a:ea typeface="微軟正黑體" panose="020B0604030504040204" pitchFamily="34" charset="-120"/>
            </a:endParaRPr>
          </a:p>
          <a:p>
            <a:r>
              <a:rPr lang="en-US" altLang="zh-TW" b="1" dirty="0">
                <a:solidFill>
                  <a:schemeClr val="bg1"/>
                </a:solidFill>
                <a:latin typeface="微軟正黑體" panose="020B0604030504040204" pitchFamily="34" charset="-120"/>
                <a:ea typeface="微軟正黑體" panose="020B0604030504040204" pitchFamily="34" charset="-120"/>
              </a:rPr>
              <a:t>   -</a:t>
            </a:r>
            <a:r>
              <a:rPr lang="zh-TW" altLang="en-US" b="1" dirty="0">
                <a:solidFill>
                  <a:schemeClr val="bg1"/>
                </a:solidFill>
                <a:latin typeface="微軟正黑體" panose="020B0604030504040204" pitchFamily="34" charset="-120"/>
                <a:ea typeface="微軟正黑體" panose="020B0604030504040204" pitchFamily="34" charset="-120"/>
              </a:rPr>
              <a:t>之後乘車車資由行政部統一請款，</a:t>
            </a:r>
            <a:endParaRPr lang="en-US" altLang="zh-TW" b="1" dirty="0">
              <a:solidFill>
                <a:schemeClr val="bg1"/>
              </a:solidFill>
              <a:latin typeface="微軟正黑體" panose="020B0604030504040204" pitchFamily="34" charset="-120"/>
              <a:ea typeface="微軟正黑體" panose="020B0604030504040204" pitchFamily="34" charset="-120"/>
            </a:endParaRPr>
          </a:p>
          <a:p>
            <a:r>
              <a:rPr lang="zh-TW" altLang="en-US" b="1" dirty="0">
                <a:solidFill>
                  <a:schemeClr val="bg1"/>
                </a:solidFill>
                <a:latin typeface="微軟正黑體" panose="020B0604030504040204" pitchFamily="34" charset="-120"/>
                <a:ea typeface="微軟正黑體" panose="020B0604030504040204" pitchFamily="34" charset="-120"/>
              </a:rPr>
              <a:t>     並支付廠商款項。</a:t>
            </a:r>
          </a:p>
          <a:p>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所以因公乘車不用再自己預墊車資囉</a:t>
            </a:r>
            <a:r>
              <a:rPr lang="en-US" altLang="zh-TW" b="1" dirty="0">
                <a:solidFill>
                  <a:srgbClr val="C00000"/>
                </a:solidFill>
                <a:latin typeface="微軟正黑體" panose="020B0604030504040204" pitchFamily="34" charset="-120"/>
                <a:ea typeface="微軟正黑體" panose="020B0604030504040204" pitchFamily="34" charset="-120"/>
              </a:rPr>
              <a:t>!)</a:t>
            </a:r>
          </a:p>
          <a:p>
            <a:endParaRPr lang="en-US" altLang="zh-TW" b="1" dirty="0">
              <a:solidFill>
                <a:schemeClr val="bg1"/>
              </a:solidFill>
              <a:latin typeface="微軟正黑體" panose="020B0604030504040204" pitchFamily="34" charset="-120"/>
              <a:ea typeface="微軟正黑體" panose="020B0604030504040204" pitchFamily="34" charset="-120"/>
            </a:endParaRPr>
          </a:p>
        </p:txBody>
      </p:sp>
      <p:grpSp>
        <p:nvGrpSpPr>
          <p:cNvPr id="3" name="群組 2">
            <a:extLst>
              <a:ext uri="{FF2B5EF4-FFF2-40B4-BE49-F238E27FC236}">
                <a16:creationId xmlns:a16="http://schemas.microsoft.com/office/drawing/2014/main" id="{D8DE01AF-07E9-FEA9-3BCA-969A6778A3BB}"/>
              </a:ext>
            </a:extLst>
          </p:cNvPr>
          <p:cNvGrpSpPr>
            <a:grpSpLocks noChangeAspect="1"/>
          </p:cNvGrpSpPr>
          <p:nvPr/>
        </p:nvGrpSpPr>
        <p:grpSpPr>
          <a:xfrm>
            <a:off x="4572000" y="2336800"/>
            <a:ext cx="4356000" cy="4315826"/>
            <a:chOff x="2186784" y="1906190"/>
            <a:chExt cx="5007767" cy="5007768"/>
          </a:xfrm>
        </p:grpSpPr>
        <p:pic>
          <p:nvPicPr>
            <p:cNvPr id="4" name="Picture 2">
              <a:extLst>
                <a:ext uri="{FF2B5EF4-FFF2-40B4-BE49-F238E27FC236}">
                  <a16:creationId xmlns:a16="http://schemas.microsoft.com/office/drawing/2014/main" id="{93FC4F31-A898-5171-5F56-9048A150D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784" y="1906190"/>
              <a:ext cx="5007767" cy="5007768"/>
            </a:xfrm>
            <a:prstGeom prst="rect">
              <a:avLst/>
            </a:prstGeom>
            <a:noFill/>
            <a:ln w="50800">
              <a:solidFill>
                <a:schemeClr val="tx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a:extLst>
                <a:ext uri="{FF2B5EF4-FFF2-40B4-BE49-F238E27FC236}">
                  <a16:creationId xmlns:a16="http://schemas.microsoft.com/office/drawing/2014/main" id="{14DB3B63-FDC2-77B4-AF76-265F62753594}"/>
                </a:ext>
              </a:extLst>
            </p:cNvPr>
            <p:cNvSpPr/>
            <p:nvPr/>
          </p:nvSpPr>
          <p:spPr>
            <a:xfrm>
              <a:off x="4419600" y="5562600"/>
              <a:ext cx="1143000" cy="152400"/>
            </a:xfrm>
            <a:prstGeom prst="rect">
              <a:avLst/>
            </a:prstGeom>
            <a:solidFill>
              <a:schemeClr val="bg1"/>
            </a:solidFill>
            <a:ln w="508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矩形: 圓角 5">
            <a:extLst>
              <a:ext uri="{FF2B5EF4-FFF2-40B4-BE49-F238E27FC236}">
                <a16:creationId xmlns:a16="http://schemas.microsoft.com/office/drawing/2014/main" id="{A788746E-8546-2E84-F7C3-F9BA5DE7DDF5}"/>
              </a:ext>
            </a:extLst>
          </p:cNvPr>
          <p:cNvSpPr/>
          <p:nvPr/>
        </p:nvSpPr>
        <p:spPr>
          <a:xfrm>
            <a:off x="6173219" y="3306089"/>
            <a:ext cx="2670459" cy="2601076"/>
          </a:xfrm>
          <a:prstGeom prst="round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圓角 6">
            <a:extLst>
              <a:ext uri="{FF2B5EF4-FFF2-40B4-BE49-F238E27FC236}">
                <a16:creationId xmlns:a16="http://schemas.microsoft.com/office/drawing/2014/main" id="{B1F5CDA0-C01F-EBB8-6901-DDFAC28F8412}"/>
              </a:ext>
            </a:extLst>
          </p:cNvPr>
          <p:cNvSpPr/>
          <p:nvPr/>
        </p:nvSpPr>
        <p:spPr>
          <a:xfrm>
            <a:off x="8334375" y="6149466"/>
            <a:ext cx="538162" cy="432309"/>
          </a:xfrm>
          <a:prstGeom prst="round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53058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352801D-AB03-1D74-D5FB-2177148C8029}"/>
              </a:ext>
            </a:extLst>
          </p:cNvPr>
          <p:cNvSpPr txBox="1"/>
          <p:nvPr/>
        </p:nvSpPr>
        <p:spPr>
          <a:xfrm>
            <a:off x="2587191" y="2716103"/>
            <a:ext cx="3969618" cy="584775"/>
          </a:xfrm>
          <a:prstGeom prst="rect">
            <a:avLst/>
          </a:prstGeom>
          <a:noFill/>
        </p:spPr>
        <p:txBody>
          <a:bodyPr wrap="square" rtlCol="0">
            <a:spAutoFit/>
          </a:bodyPr>
          <a:lstStyle/>
          <a:p>
            <a:pPr algn="ctr" defTabSz="342900">
              <a:defRPr/>
            </a:pPr>
            <a:r>
              <a:rPr lang="zh-TW" altLang="en-US" sz="3200" b="1" i="0" dirty="0">
                <a:solidFill>
                  <a:srgbClr val="222222"/>
                </a:solidFill>
                <a:effectLst/>
                <a:latin typeface="microsoft jhenghei" panose="020B0604030504040204" pitchFamily="34" charset="-120"/>
                <a:ea typeface="microsoft jhenghei" panose="020B0604030504040204" pitchFamily="34" charset="-120"/>
              </a:rPr>
              <a:t>登入網站後台系統篇</a:t>
            </a:r>
            <a:endParaRPr lang="zh-TW" altLang="en-US" sz="3000" b="1" dirty="0">
              <a:solidFill>
                <a:prstClr val="black">
                  <a:lumMod val="65000"/>
                  <a:lumOff val="35000"/>
                </a:prstClr>
              </a:solidFill>
              <a:latin typeface="Century Gothic" panose="020B0502020202020204"/>
              <a:ea typeface="微軟正黑體" panose="020B0604030504040204" pitchFamily="34" charset="-120"/>
            </a:endParaRPr>
          </a:p>
        </p:txBody>
      </p:sp>
    </p:spTree>
    <p:extLst>
      <p:ext uri="{BB962C8B-B14F-4D97-AF65-F5344CB8AC3E}">
        <p14:creationId xmlns:p14="http://schemas.microsoft.com/office/powerpoint/2010/main" val="267146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351BD20-FEA9-9DD1-0AFD-7CE3659B5095}"/>
              </a:ext>
            </a:extLst>
          </p:cNvPr>
          <p:cNvSpPr/>
          <p:nvPr/>
        </p:nvSpPr>
        <p:spPr>
          <a:xfrm>
            <a:off x="596660" y="1148790"/>
            <a:ext cx="8640000" cy="707886"/>
          </a:xfrm>
          <a:prstGeom prst="rect">
            <a:avLst/>
          </a:prstGeom>
        </p:spPr>
        <p:txBody>
          <a:bodyPr wrap="square">
            <a:spAutoFit/>
          </a:bodyPr>
          <a:lstStyle/>
          <a:p>
            <a:pPr marL="457200" indent="-457200">
              <a:buAutoNum type="arabicPeriod"/>
            </a:pPr>
            <a:r>
              <a:rPr lang="zh-TW" altLang="en-US" sz="2000" b="1" dirty="0">
                <a:solidFill>
                  <a:schemeClr val="bg1"/>
                </a:solidFill>
                <a:latin typeface="微軟正黑體" panose="020B0604030504040204" pitchFamily="34" charset="-120"/>
                <a:ea typeface="微軟正黑體" panose="020B0604030504040204" pitchFamily="34" charset="-120"/>
              </a:rPr>
              <a:t>行政部會將各位的帳戶在後台開通，開通後將收到帳號密碼確認信</a:t>
            </a:r>
            <a:endParaRPr lang="en-US" altLang="zh-TW" sz="2000" b="1" dirty="0">
              <a:solidFill>
                <a:schemeClr val="bg1"/>
              </a:solidFill>
              <a:latin typeface="微軟正黑體" panose="020B0604030504040204" pitchFamily="34" charset="-120"/>
              <a:ea typeface="微軟正黑體" panose="020B0604030504040204" pitchFamily="34" charset="-120"/>
            </a:endParaRPr>
          </a:p>
          <a:p>
            <a:r>
              <a:rPr lang="zh-TW" altLang="en-US" sz="2000" b="1" dirty="0">
                <a:solidFill>
                  <a:schemeClr val="bg1"/>
                </a:solidFill>
                <a:latin typeface="微軟正黑體" panose="020B0604030504040204" pitchFamily="34" charset="-120"/>
                <a:ea typeface="微軟正黑體" panose="020B0604030504040204" pitchFamily="34" charset="-120"/>
              </a:rPr>
              <a:t>       首先確認信箱是否收到密碼認證信函，若沒有請找總務協助。</a:t>
            </a:r>
            <a:endParaRPr lang="en-US" altLang="zh-TW" sz="2000" b="1" dirty="0">
              <a:solidFill>
                <a:schemeClr val="bg1"/>
              </a:solidFill>
              <a:latin typeface="微軟正黑體" panose="020B0604030504040204" pitchFamily="34" charset="-120"/>
              <a:ea typeface="微軟正黑體" panose="020B0604030504040204" pitchFamily="34" charset="-120"/>
            </a:endParaRPr>
          </a:p>
        </p:txBody>
      </p:sp>
      <p:grpSp>
        <p:nvGrpSpPr>
          <p:cNvPr id="3" name="群組 2">
            <a:extLst>
              <a:ext uri="{FF2B5EF4-FFF2-40B4-BE49-F238E27FC236}">
                <a16:creationId xmlns:a16="http://schemas.microsoft.com/office/drawing/2014/main" id="{D1761133-CDC7-3563-A634-7FAF02001511}"/>
              </a:ext>
            </a:extLst>
          </p:cNvPr>
          <p:cNvGrpSpPr>
            <a:grpSpLocks noChangeAspect="1"/>
          </p:cNvGrpSpPr>
          <p:nvPr/>
        </p:nvGrpSpPr>
        <p:grpSpPr>
          <a:xfrm>
            <a:off x="1782000" y="2297727"/>
            <a:ext cx="5580000" cy="4207496"/>
            <a:chOff x="1504024" y="2057400"/>
            <a:chExt cx="6248400" cy="4711488"/>
          </a:xfrm>
        </p:grpSpPr>
        <p:sp>
          <p:nvSpPr>
            <p:cNvPr id="4" name="矩形 3">
              <a:extLst>
                <a:ext uri="{FF2B5EF4-FFF2-40B4-BE49-F238E27FC236}">
                  <a16:creationId xmlns:a16="http://schemas.microsoft.com/office/drawing/2014/main" id="{ACEB18FE-4CA7-B301-D37C-1CF3C68E4EB5}"/>
                </a:ext>
              </a:extLst>
            </p:cNvPr>
            <p:cNvSpPr/>
            <p:nvPr/>
          </p:nvSpPr>
          <p:spPr>
            <a:xfrm>
              <a:off x="2558875" y="5257800"/>
              <a:ext cx="717726"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pic>
          <p:nvPicPr>
            <p:cNvPr id="5" name="Picture 2">
              <a:extLst>
                <a:ext uri="{FF2B5EF4-FFF2-40B4-BE49-F238E27FC236}">
                  <a16:creationId xmlns:a16="http://schemas.microsoft.com/office/drawing/2014/main" id="{C00FB3A2-BB25-2810-3663-8FEC3EBDB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024" y="2057400"/>
              <a:ext cx="6248400" cy="4711488"/>
            </a:xfrm>
            <a:prstGeom prst="rect">
              <a:avLst/>
            </a:prstGeom>
            <a:noFill/>
            <a:ln w="25400">
              <a:solidFill>
                <a:schemeClr val="tx1">
                  <a:lumMod val="50000"/>
                  <a:alpha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圓角矩形 8">
              <a:extLst>
                <a:ext uri="{FF2B5EF4-FFF2-40B4-BE49-F238E27FC236}">
                  <a16:creationId xmlns:a16="http://schemas.microsoft.com/office/drawing/2014/main" id="{62A6815D-C4C5-F5D0-10BA-84A79ECB8F39}"/>
                </a:ext>
              </a:extLst>
            </p:cNvPr>
            <p:cNvSpPr/>
            <p:nvPr/>
          </p:nvSpPr>
          <p:spPr>
            <a:xfrm>
              <a:off x="4354685" y="3048000"/>
              <a:ext cx="685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grpSp>
      <p:sp>
        <p:nvSpPr>
          <p:cNvPr id="10" name="文字方塊 9">
            <a:extLst>
              <a:ext uri="{FF2B5EF4-FFF2-40B4-BE49-F238E27FC236}">
                <a16:creationId xmlns:a16="http://schemas.microsoft.com/office/drawing/2014/main" id="{9B5900AC-2969-5365-5903-3B75A8C3FE2A}"/>
              </a:ext>
            </a:extLst>
          </p:cNvPr>
          <p:cNvSpPr txBox="1"/>
          <p:nvPr/>
        </p:nvSpPr>
        <p:spPr>
          <a:xfrm>
            <a:off x="2767012" y="4216809"/>
            <a:ext cx="3609975" cy="369332"/>
          </a:xfrm>
          <a:prstGeom prst="rect">
            <a:avLst/>
          </a:prstGeom>
          <a:noFill/>
        </p:spPr>
        <p:txBody>
          <a:bodyPr wrap="square" rtlCol="0">
            <a:spAutoFit/>
          </a:bodyPr>
          <a:lstStyle/>
          <a:p>
            <a:r>
              <a:rPr lang="en-US" altLang="zh-TW" dirty="0">
                <a:solidFill>
                  <a:srgbClr val="1F1F1F"/>
                </a:solidFill>
                <a:highlight>
                  <a:srgbClr val="C0C0C0"/>
                </a:highlight>
                <a:latin typeface="Google Sans"/>
              </a:rPr>
              <a:t>XXXXXXXXXXX</a:t>
            </a:r>
            <a:r>
              <a:rPr lang="en-US" altLang="zh-TW" b="0" i="0" dirty="0">
                <a:solidFill>
                  <a:srgbClr val="1F1F1F"/>
                </a:solidFill>
                <a:effectLst/>
                <a:highlight>
                  <a:srgbClr val="C0C0C0"/>
                </a:highlight>
                <a:latin typeface="Google Sans"/>
              </a:rPr>
              <a:t>@spring-trees.com</a:t>
            </a:r>
            <a:endParaRPr lang="zh-TW" altLang="en-US" dirty="0">
              <a:highlight>
                <a:srgbClr val="C0C0C0"/>
              </a:highlight>
            </a:endParaRPr>
          </a:p>
        </p:txBody>
      </p:sp>
      <p:sp>
        <p:nvSpPr>
          <p:cNvPr id="9" name="矩形: 圓角 8">
            <a:extLst>
              <a:ext uri="{FF2B5EF4-FFF2-40B4-BE49-F238E27FC236}">
                <a16:creationId xmlns:a16="http://schemas.microsoft.com/office/drawing/2014/main" id="{3A1B9165-47C2-CEB1-03E5-EFB091D3FC07}"/>
              </a:ext>
            </a:extLst>
          </p:cNvPr>
          <p:cNvSpPr/>
          <p:nvPr/>
        </p:nvSpPr>
        <p:spPr>
          <a:xfrm>
            <a:off x="2709725" y="4468505"/>
            <a:ext cx="795476" cy="369332"/>
          </a:xfrm>
          <a:prstGeom prst="round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1184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A134C7A1-494B-92A9-B631-42AE819975DB}"/>
              </a:ext>
            </a:extLst>
          </p:cNvPr>
          <p:cNvPicPr>
            <a:picLocks noChangeAspect="1"/>
          </p:cNvPicPr>
          <p:nvPr/>
        </p:nvPicPr>
        <p:blipFill>
          <a:blip r:embed="rId2"/>
          <a:stretch>
            <a:fillRect/>
          </a:stretch>
        </p:blipFill>
        <p:spPr>
          <a:xfrm>
            <a:off x="4131825" y="2147479"/>
            <a:ext cx="4176000" cy="4435717"/>
          </a:xfrm>
          <a:prstGeom prst="rect">
            <a:avLst/>
          </a:prstGeom>
          <a:ln w="25400">
            <a:solidFill>
              <a:schemeClr val="tx1">
                <a:lumMod val="50000"/>
                <a:alpha val="85000"/>
              </a:schemeClr>
            </a:solidFill>
          </a:ln>
        </p:spPr>
      </p:pic>
      <p:sp>
        <p:nvSpPr>
          <p:cNvPr id="8" name="文字方塊 7">
            <a:extLst>
              <a:ext uri="{FF2B5EF4-FFF2-40B4-BE49-F238E27FC236}">
                <a16:creationId xmlns:a16="http://schemas.microsoft.com/office/drawing/2014/main" id="{1BF4B5F9-8A49-CD07-C84D-FFAA5D305BED}"/>
              </a:ext>
            </a:extLst>
          </p:cNvPr>
          <p:cNvSpPr txBox="1"/>
          <p:nvPr/>
        </p:nvSpPr>
        <p:spPr>
          <a:xfrm>
            <a:off x="514350" y="1143000"/>
            <a:ext cx="8353425" cy="830997"/>
          </a:xfrm>
          <a:prstGeom prst="rect">
            <a:avLst/>
          </a:prstGeom>
          <a:noFill/>
        </p:spPr>
        <p:txBody>
          <a:bodyPr wrap="square" rtlCol="0">
            <a:spAutoFit/>
          </a:bodyPr>
          <a:lstStyle/>
          <a:p>
            <a:r>
              <a:rPr lang="en-US" altLang="zh-TW" sz="2400" b="1" dirty="0">
                <a:solidFill>
                  <a:schemeClr val="bg1"/>
                </a:solidFill>
                <a:latin typeface="微軟正黑體" panose="020B0604030504040204" pitchFamily="34" charset="-120"/>
                <a:ea typeface="微軟正黑體" panose="020B0604030504040204" pitchFamily="34" charset="-120"/>
              </a:rPr>
              <a:t>2. </a:t>
            </a:r>
            <a:r>
              <a:rPr lang="zh-TW" altLang="en-US" sz="2400" b="1" dirty="0">
                <a:solidFill>
                  <a:schemeClr val="bg1"/>
                </a:solidFill>
                <a:latin typeface="微軟正黑體" panose="020B0604030504040204" pitchFamily="34" charset="-120"/>
                <a:ea typeface="微軟正黑體" panose="020B0604030504040204" pitchFamily="34" charset="-120"/>
              </a:rPr>
              <a:t>後台登入網址：</a:t>
            </a:r>
            <a:r>
              <a:rPr lang="en-US" altLang="zh-TW" sz="2400" b="1" dirty="0">
                <a:solidFill>
                  <a:schemeClr val="accent1">
                    <a:lumMod val="60000"/>
                    <a:lumOff val="40000"/>
                  </a:schemeClr>
                </a:solidFill>
                <a:latin typeface="微軟正黑體" panose="020B0604030504040204" pitchFamily="34" charset="-120"/>
                <a:ea typeface="微軟正黑體" panose="020B0604030504040204" pitchFamily="34" charset="-120"/>
                <a:hlinkClick r:id="rId3">
                  <a:extLst>
                    <a:ext uri="{A12FA001-AC4F-418D-AE19-62706E023703}">
                      <ahyp:hlinkClr xmlns:ahyp="http://schemas.microsoft.com/office/drawing/2018/hyperlinkcolor" val="tx"/>
                    </a:ext>
                  </a:extLst>
                </a:hlinkClick>
              </a:rPr>
              <a:t>https://ticketweb.taiwantaxi.com.tw/ETicketCore/Login</a:t>
            </a:r>
            <a:endParaRPr lang="zh-TW" altLang="en-US" sz="2400" b="1" dirty="0">
              <a:solidFill>
                <a:schemeClr val="accent1">
                  <a:lumMod val="60000"/>
                  <a:lumOff val="40000"/>
                </a:schemeClr>
              </a:solidFill>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8766DECC-A023-8DC7-3704-DBE6BED0D471}"/>
              </a:ext>
            </a:extLst>
          </p:cNvPr>
          <p:cNvSpPr txBox="1"/>
          <p:nvPr/>
        </p:nvSpPr>
        <p:spPr>
          <a:xfrm>
            <a:off x="514350" y="3013501"/>
            <a:ext cx="8353425" cy="1569660"/>
          </a:xfrm>
          <a:prstGeom prst="rect">
            <a:avLst/>
          </a:prstGeom>
          <a:noFill/>
        </p:spPr>
        <p:txBody>
          <a:bodyPr wrap="square" rtlCol="0">
            <a:spAutoFit/>
          </a:bodyPr>
          <a:lstStyle/>
          <a:p>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anose="020B0604030504040204" pitchFamily="34" charset="-120"/>
                <a:ea typeface="微軟正黑體" panose="020B0604030504040204" pitchFamily="34" charset="-120"/>
              </a:rPr>
              <a:t>帳號為個人手機號碼</a:t>
            </a:r>
            <a:br>
              <a:rPr lang="en-US" altLang="zh-TW" sz="2400" b="1" dirty="0">
                <a:solidFill>
                  <a:schemeClr val="bg1"/>
                </a:solidFill>
                <a:latin typeface="微軟正黑體" panose="020B0604030504040204" pitchFamily="34" charset="-120"/>
                <a:ea typeface="微軟正黑體" panose="020B0604030504040204" pitchFamily="34" charset="-120"/>
              </a:rPr>
            </a:b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anose="020B0604030504040204" pitchFamily="34" charset="-120"/>
                <a:ea typeface="微軟正黑體" panose="020B0604030504040204" pitchFamily="34" charset="-120"/>
              </a:rPr>
              <a:t>密碼為確認信中</a:t>
            </a:r>
            <a:r>
              <a:rPr lang="en-US" altLang="zh-TW" sz="2400" b="1" dirty="0">
                <a:solidFill>
                  <a:schemeClr val="bg1"/>
                </a:solidFill>
                <a:latin typeface="微軟正黑體" panose="020B0604030504040204" pitchFamily="34" charset="-120"/>
                <a:ea typeface="微軟正黑體" panose="020B0604030504040204" pitchFamily="34" charset="-120"/>
              </a:rPr>
              <a:t>6</a:t>
            </a:r>
            <a:r>
              <a:rPr lang="zh-TW" altLang="en-US" sz="2400" b="1" dirty="0">
                <a:solidFill>
                  <a:schemeClr val="bg1"/>
                </a:solidFill>
                <a:latin typeface="微軟正黑體" panose="020B0604030504040204" pitchFamily="34" charset="-120"/>
                <a:ea typeface="微軟正黑體" panose="020B0604030504040204" pitchFamily="34" charset="-120"/>
              </a:rPr>
              <a:t>位數字</a:t>
            </a:r>
            <a:endParaRPr lang="en-US" altLang="zh-TW" sz="2400" b="1" dirty="0">
              <a:solidFill>
                <a:schemeClr val="bg1"/>
              </a:solidFill>
              <a:latin typeface="微軟正黑體" panose="020B0604030504040204" pitchFamily="34" charset="-120"/>
              <a:ea typeface="微軟正黑體" panose="020B0604030504040204" pitchFamily="34" charset="-120"/>
            </a:endParaRPr>
          </a:p>
          <a:p>
            <a:endParaRPr lang="en-US" altLang="zh-TW" sz="2400" b="1" dirty="0">
              <a:solidFill>
                <a:schemeClr val="bg1"/>
              </a:solidFill>
              <a:latin typeface="微軟正黑體" panose="020B0604030504040204" pitchFamily="34" charset="-120"/>
              <a:ea typeface="微軟正黑體" panose="020B0604030504040204" pitchFamily="34" charset="-120"/>
            </a:endParaRPr>
          </a:p>
          <a:p>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anose="020B0604030504040204" pitchFamily="34" charset="-120"/>
                <a:ea typeface="微軟正黑體" panose="020B0604030504040204" pitchFamily="34" charset="-120"/>
              </a:rPr>
              <a:t>輸入完成後，</a:t>
            </a:r>
            <a:r>
              <a:rPr lang="en-US" altLang="zh-TW" sz="2400" b="1" dirty="0">
                <a:solidFill>
                  <a:schemeClr val="bg1"/>
                </a:solidFill>
                <a:latin typeface="微軟正黑體" panose="020B0604030504040204" pitchFamily="34" charset="-120"/>
                <a:ea typeface="微軟正黑體" panose="020B0604030504040204" pitchFamily="34" charset="-120"/>
              </a:rPr>
              <a:t>Login</a:t>
            </a:r>
            <a:r>
              <a:rPr lang="zh-TW" altLang="en-US" sz="2400" b="1" dirty="0">
                <a:solidFill>
                  <a:schemeClr val="bg1"/>
                </a:solidFill>
                <a:latin typeface="微軟正黑體" panose="020B0604030504040204" pitchFamily="34" charset="-120"/>
                <a:ea typeface="微軟正黑體" panose="020B0604030504040204" pitchFamily="34" charset="-120"/>
              </a:rPr>
              <a:t>。</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13" name="矩形: 圓角 12">
            <a:extLst>
              <a:ext uri="{FF2B5EF4-FFF2-40B4-BE49-F238E27FC236}">
                <a16:creationId xmlns:a16="http://schemas.microsoft.com/office/drawing/2014/main" id="{CA4A9AAF-ED21-7DE2-D68B-B86361329CD0}"/>
              </a:ext>
            </a:extLst>
          </p:cNvPr>
          <p:cNvSpPr/>
          <p:nvPr/>
        </p:nvSpPr>
        <p:spPr>
          <a:xfrm>
            <a:off x="5715000" y="6067425"/>
            <a:ext cx="1038225" cy="515771"/>
          </a:xfrm>
          <a:prstGeom prst="round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圓角 1">
            <a:extLst>
              <a:ext uri="{FF2B5EF4-FFF2-40B4-BE49-F238E27FC236}">
                <a16:creationId xmlns:a16="http://schemas.microsoft.com/office/drawing/2014/main" id="{409D5F25-FB39-CB44-A807-B5AD6ECCD484}"/>
              </a:ext>
            </a:extLst>
          </p:cNvPr>
          <p:cNvSpPr/>
          <p:nvPr/>
        </p:nvSpPr>
        <p:spPr>
          <a:xfrm>
            <a:off x="4391025" y="3013501"/>
            <a:ext cx="3667125" cy="1015574"/>
          </a:xfrm>
          <a:prstGeom prst="round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47991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24060EA-8DD2-2CC4-EB2E-B4001D430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115" y="2949381"/>
            <a:ext cx="4554122" cy="3238501"/>
          </a:xfrm>
          <a:prstGeom prst="rect">
            <a:avLst/>
          </a:prstGeom>
          <a:noFill/>
          <a:ln w="50800">
            <a:solidFill>
              <a:schemeClr val="tx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a:extLst>
              <a:ext uri="{FF2B5EF4-FFF2-40B4-BE49-F238E27FC236}">
                <a16:creationId xmlns:a16="http://schemas.microsoft.com/office/drawing/2014/main" id="{21719A0A-DB50-1712-2E86-D8658C070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63" y="2949382"/>
            <a:ext cx="4076355" cy="3238501"/>
          </a:xfrm>
          <a:prstGeom prst="rect">
            <a:avLst/>
          </a:prstGeom>
          <a:noFill/>
          <a:ln w="50800">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a:extLst>
              <a:ext uri="{FF2B5EF4-FFF2-40B4-BE49-F238E27FC236}">
                <a16:creationId xmlns:a16="http://schemas.microsoft.com/office/drawing/2014/main" id="{0DB16C32-C540-731D-935B-D2F22F551685}"/>
              </a:ext>
            </a:extLst>
          </p:cNvPr>
          <p:cNvSpPr txBox="1"/>
          <p:nvPr/>
        </p:nvSpPr>
        <p:spPr>
          <a:xfrm>
            <a:off x="519112" y="1151122"/>
            <a:ext cx="8353425" cy="1361911"/>
          </a:xfrm>
          <a:prstGeom prst="rect">
            <a:avLst/>
          </a:prstGeom>
          <a:noFill/>
        </p:spPr>
        <p:txBody>
          <a:bodyPr wrap="square" rtlCol="0">
            <a:spAutoFit/>
          </a:bodyPr>
          <a:lstStyle/>
          <a:p>
            <a:r>
              <a:rPr lang="en-US" altLang="zh-TW" sz="2400" b="1" dirty="0">
                <a:solidFill>
                  <a:schemeClr val="bg1"/>
                </a:solidFill>
                <a:latin typeface="微軟正黑體" panose="020B0604030504040204" pitchFamily="34" charset="-120"/>
                <a:ea typeface="微軟正黑體" panose="020B0604030504040204" pitchFamily="34" charset="-120"/>
              </a:rPr>
              <a:t>3. </a:t>
            </a:r>
            <a:r>
              <a:rPr lang="zh-TW" altLang="en-US" sz="2400" b="1" dirty="0">
                <a:solidFill>
                  <a:schemeClr val="bg1"/>
                </a:solidFill>
                <a:latin typeface="微軟正黑體" panose="020B0604030504040204" pitchFamily="34" charset="-120"/>
                <a:ea typeface="微軟正黑體" panose="020B0604030504040204" pitchFamily="34" charset="-120"/>
              </a:rPr>
              <a:t>修改密碼</a:t>
            </a:r>
            <a:endParaRPr lang="en-US" altLang="zh-TW" sz="2400" b="1" dirty="0">
              <a:solidFill>
                <a:schemeClr val="bg1"/>
              </a:solidFill>
              <a:latin typeface="微軟正黑體" panose="020B0604030504040204" pitchFamily="34" charset="-120"/>
              <a:ea typeface="微軟正黑體" panose="020B0604030504040204" pitchFamily="34" charset="-120"/>
            </a:endParaRPr>
          </a:p>
          <a:p>
            <a:endParaRPr lang="en-US" altLang="zh-TW" sz="1050" b="1" dirty="0">
              <a:solidFill>
                <a:schemeClr val="bg1"/>
              </a:solidFill>
              <a:latin typeface="微軟正黑體" panose="020B0604030504040204" pitchFamily="34" charset="-120"/>
              <a:ea typeface="微軟正黑體" panose="020B0604030504040204" pitchFamily="34" charset="-120"/>
            </a:endParaRPr>
          </a:p>
          <a:p>
            <a:r>
              <a:rPr lang="zh-TW" altLang="en-US" sz="2400" b="1" dirty="0">
                <a:solidFill>
                  <a:schemeClr val="bg1"/>
                </a:solidFill>
                <a:latin typeface="微軟正黑體" panose="020B0604030504040204" pitchFamily="34" charset="-120"/>
                <a:ea typeface="微軟正黑體" panose="020B0604030504040204" pitchFamily="34" charset="-120"/>
              </a:rPr>
              <a:t>    </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itchFamily="34" charset="-120"/>
                <a:ea typeface="微軟正黑體" pitchFamily="34" charset="-120"/>
              </a:rPr>
              <a:t>登錄後會自動轉跳至修改密碼頁面</a:t>
            </a:r>
            <a:br>
              <a:rPr lang="en-US" altLang="zh-TW" sz="2400" b="1" dirty="0">
                <a:solidFill>
                  <a:schemeClr val="bg1"/>
                </a:solidFill>
                <a:latin typeface="微軟正黑體" panose="020B0604030504040204" pitchFamily="34" charset="-120"/>
                <a:ea typeface="微軟正黑體" panose="020B0604030504040204" pitchFamily="34" charset="-120"/>
              </a:rPr>
            </a:br>
            <a:r>
              <a:rPr lang="zh-TW" altLang="en-US" sz="2400" b="1" dirty="0">
                <a:solidFill>
                  <a:schemeClr val="bg1"/>
                </a:solidFill>
                <a:latin typeface="微軟正黑體" panose="020B0604030504040204" pitchFamily="34" charset="-120"/>
                <a:ea typeface="微軟正黑體" panose="020B0604030504040204" pitchFamily="34" charset="-120"/>
              </a:rPr>
              <a:t>    </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anose="020B0604030504040204" pitchFamily="34" charset="-120"/>
                <a:ea typeface="微軟正黑體" panose="020B0604030504040204" pitchFamily="34" charset="-120"/>
              </a:rPr>
              <a:t>請修改為六位數以上英數混合之密碼</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271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36358BD-4EC5-3C85-F005-20B52C692F39}"/>
              </a:ext>
            </a:extLst>
          </p:cNvPr>
          <p:cNvSpPr txBox="1"/>
          <p:nvPr/>
        </p:nvSpPr>
        <p:spPr>
          <a:xfrm>
            <a:off x="519112" y="1151122"/>
            <a:ext cx="7481887" cy="1200329"/>
          </a:xfrm>
          <a:prstGeom prst="rect">
            <a:avLst/>
          </a:prstGeom>
          <a:noFill/>
        </p:spPr>
        <p:txBody>
          <a:bodyPr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    </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itchFamily="34" charset="-120"/>
                <a:ea typeface="微軟正黑體" pitchFamily="34" charset="-120"/>
              </a:rPr>
              <a:t>若沒有自動跳轉變更密碼畫面，請確認網址列右方  </a:t>
            </a:r>
            <a:endParaRPr lang="en-US" altLang="zh-TW" sz="2400" b="1" dirty="0">
              <a:solidFill>
                <a:schemeClr val="bg1"/>
              </a:solidFill>
              <a:latin typeface="微軟正黑體" pitchFamily="34" charset="-120"/>
              <a:ea typeface="微軟正黑體" pitchFamily="34" charset="-120"/>
            </a:endParaRPr>
          </a:p>
          <a:p>
            <a:r>
              <a:rPr lang="zh-TW" altLang="en-US" sz="2400" b="1" dirty="0">
                <a:solidFill>
                  <a:schemeClr val="bg1"/>
                </a:solidFill>
                <a:latin typeface="微軟正黑體" pitchFamily="34" charset="-120"/>
                <a:ea typeface="微軟正黑體" pitchFamily="34" charset="-120"/>
              </a:rPr>
              <a:t>      的彈跳式視窗功能，並設為”允許”。</a:t>
            </a:r>
            <a:br>
              <a:rPr lang="en-US" altLang="zh-TW" sz="2400" b="1" dirty="0">
                <a:solidFill>
                  <a:schemeClr val="bg1"/>
                </a:solidFill>
                <a:latin typeface="微軟正黑體" panose="020B0604030504040204" pitchFamily="34" charset="-120"/>
                <a:ea typeface="微軟正黑體" panose="020B0604030504040204" pitchFamily="34" charset="-120"/>
              </a:rPr>
            </a:br>
            <a:r>
              <a:rPr lang="zh-TW" altLang="en-US" sz="2400" b="1" dirty="0">
                <a:solidFill>
                  <a:schemeClr val="bg1"/>
                </a:solidFill>
                <a:latin typeface="微軟正黑體" panose="020B0604030504040204" pitchFamily="34" charset="-120"/>
                <a:ea typeface="微軟正黑體" panose="020B0604030504040204" pitchFamily="34" charset="-120"/>
              </a:rPr>
              <a:t>    </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anose="020B0604030504040204" pitchFamily="34" charset="-120"/>
                <a:ea typeface="微軟正黑體" panose="020B0604030504040204" pitchFamily="34" charset="-120"/>
              </a:rPr>
              <a:t>請登錄系統後選擇修改密碼。</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pic>
        <p:nvPicPr>
          <p:cNvPr id="4" name="Picture 2">
            <a:extLst>
              <a:ext uri="{FF2B5EF4-FFF2-40B4-BE49-F238E27FC236}">
                <a16:creationId xmlns:a16="http://schemas.microsoft.com/office/drawing/2014/main" id="{813578A4-88C8-4F42-CDB1-36A483D12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22462"/>
            <a:ext cx="4800600" cy="4168175"/>
          </a:xfrm>
          <a:prstGeom prst="rect">
            <a:avLst/>
          </a:prstGeom>
          <a:noFill/>
          <a:ln w="50800">
            <a:solidFill>
              <a:schemeClr val="tx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圓角 5">
            <a:extLst>
              <a:ext uri="{FF2B5EF4-FFF2-40B4-BE49-F238E27FC236}">
                <a16:creationId xmlns:a16="http://schemas.microsoft.com/office/drawing/2014/main" id="{C46D265F-371F-1A7C-BAE1-418BDA79C767}"/>
              </a:ext>
            </a:extLst>
          </p:cNvPr>
          <p:cNvSpPr/>
          <p:nvPr/>
        </p:nvSpPr>
        <p:spPr>
          <a:xfrm>
            <a:off x="466725" y="2759928"/>
            <a:ext cx="1476374" cy="526197"/>
          </a:xfrm>
          <a:prstGeom prst="round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E9C05413-D6E3-2737-0429-8EB0AA18E004}"/>
              </a:ext>
            </a:extLst>
          </p:cNvPr>
          <p:cNvSpPr txBox="1"/>
          <p:nvPr/>
        </p:nvSpPr>
        <p:spPr>
          <a:xfrm>
            <a:off x="5824538" y="3286125"/>
            <a:ext cx="3186112" cy="2308324"/>
          </a:xfrm>
          <a:prstGeom prst="rect">
            <a:avLst/>
          </a:prstGeom>
          <a:noFill/>
        </p:spPr>
        <p:txBody>
          <a:bodyPr wrap="square">
            <a:spAutoFit/>
          </a:bodyPr>
          <a:lstStyle/>
          <a:p>
            <a:r>
              <a:rPr lang="zh-TW" altLang="en-US" b="1" dirty="0">
                <a:solidFill>
                  <a:schemeClr val="bg1"/>
                </a:solidFill>
                <a:latin typeface="微軟正黑體" panose="020B0604030504040204" pitchFamily="34" charset="-120"/>
                <a:ea typeface="微軟正黑體" panose="020B0604030504040204" pitchFamily="34" charset="-120"/>
              </a:rPr>
              <a:t>步驟</a:t>
            </a:r>
            <a:r>
              <a:rPr lang="en-US" altLang="zh-TW" b="1" dirty="0">
                <a:solidFill>
                  <a:schemeClr val="bg1"/>
                </a:solidFill>
                <a:latin typeface="微軟正黑體" panose="020B0604030504040204" pitchFamily="34" charset="-120"/>
                <a:ea typeface="微軟正黑體" panose="020B0604030504040204" pitchFamily="34" charset="-120"/>
              </a:rPr>
              <a:t>1.</a:t>
            </a:r>
            <a:r>
              <a:rPr lang="zh-TW" altLang="en-US" b="1" dirty="0">
                <a:solidFill>
                  <a:schemeClr val="bg1"/>
                </a:solidFill>
                <a:latin typeface="微軟正黑體" panose="020B0604030504040204" pitchFamily="34" charset="-120"/>
                <a:ea typeface="微軟正黑體" panose="020B0604030504040204" pitchFamily="34" charset="-120"/>
              </a:rPr>
              <a:t>請先選擇密碼類型為「後台密碼」</a:t>
            </a:r>
            <a:endParaRPr lang="en-US" altLang="zh-TW" b="1" dirty="0">
              <a:solidFill>
                <a:schemeClr val="bg1"/>
              </a:solidFill>
              <a:latin typeface="微軟正黑體" panose="020B0604030504040204" pitchFamily="34" charset="-120"/>
              <a:ea typeface="微軟正黑體" panose="020B0604030504040204" pitchFamily="34" charset="-120"/>
            </a:endParaRPr>
          </a:p>
          <a:p>
            <a:endParaRPr lang="zh-TW" altLang="en-US" b="1" dirty="0">
              <a:solidFill>
                <a:schemeClr val="bg1"/>
              </a:solidFill>
              <a:latin typeface="微軟正黑體" panose="020B0604030504040204" pitchFamily="34" charset="-120"/>
              <a:ea typeface="微軟正黑體" panose="020B0604030504040204" pitchFamily="34" charset="-120"/>
            </a:endParaRPr>
          </a:p>
          <a:p>
            <a:r>
              <a:rPr lang="zh-TW" altLang="en-US" b="1" dirty="0">
                <a:solidFill>
                  <a:schemeClr val="bg1"/>
                </a:solidFill>
                <a:latin typeface="微軟正黑體" panose="020B0604030504040204" pitchFamily="34" charset="-120"/>
                <a:ea typeface="微軟正黑體" panose="020B0604030504040204" pitchFamily="34" charset="-120"/>
              </a:rPr>
              <a:t>步驟</a:t>
            </a:r>
            <a:r>
              <a:rPr lang="en-US" altLang="zh-TW" b="1" dirty="0">
                <a:solidFill>
                  <a:schemeClr val="bg1"/>
                </a:solidFill>
                <a:latin typeface="微軟正黑體" panose="020B0604030504040204" pitchFamily="34" charset="-120"/>
                <a:ea typeface="微軟正黑體" panose="020B0604030504040204" pitchFamily="34" charset="-120"/>
              </a:rPr>
              <a:t>2.</a:t>
            </a:r>
            <a:r>
              <a:rPr lang="zh-TW" altLang="en-US" b="1" dirty="0">
                <a:solidFill>
                  <a:schemeClr val="bg1"/>
                </a:solidFill>
                <a:latin typeface="微軟正黑體" panose="020B0604030504040204" pitchFamily="34" charset="-120"/>
                <a:ea typeface="微軟正黑體" panose="020B0604030504040204" pitchFamily="34" charset="-120"/>
              </a:rPr>
              <a:t>輸入現用後台密碼</a:t>
            </a:r>
            <a:r>
              <a:rPr lang="en-US" altLang="zh-TW" b="1" dirty="0">
                <a:solidFill>
                  <a:schemeClr val="bg1"/>
                </a:solidFill>
                <a:latin typeface="微軟正黑體" panose="020B0604030504040204" pitchFamily="34" charset="-120"/>
                <a:ea typeface="微軟正黑體" panose="020B0604030504040204" pitchFamily="34" charset="-120"/>
              </a:rPr>
              <a:t>(Email</a:t>
            </a:r>
            <a:r>
              <a:rPr lang="zh-TW" altLang="en-US" b="1" dirty="0">
                <a:solidFill>
                  <a:schemeClr val="bg1"/>
                </a:solidFill>
                <a:latin typeface="微軟正黑體" panose="020B0604030504040204" pitchFamily="34" charset="-120"/>
                <a:ea typeface="微軟正黑體" panose="020B0604030504040204" pitchFamily="34" charset="-120"/>
              </a:rPr>
              <a:t>內提供的系統原始密碼</a:t>
            </a:r>
            <a:r>
              <a:rPr lang="en-US" altLang="zh-TW" b="1" dirty="0">
                <a:solidFill>
                  <a:schemeClr val="bg1"/>
                </a:solidFill>
                <a:latin typeface="微軟正黑體" panose="020B0604030504040204" pitchFamily="34" charset="-120"/>
                <a:ea typeface="微軟正黑體" panose="020B0604030504040204" pitchFamily="34" charset="-120"/>
              </a:rPr>
              <a:t>)</a:t>
            </a:r>
          </a:p>
          <a:p>
            <a:endParaRPr lang="en-US" altLang="zh-TW" b="1" dirty="0">
              <a:solidFill>
                <a:schemeClr val="bg1"/>
              </a:solidFill>
              <a:latin typeface="微軟正黑體" panose="020B0604030504040204" pitchFamily="34" charset="-120"/>
              <a:ea typeface="微軟正黑體" panose="020B0604030504040204" pitchFamily="34" charset="-120"/>
            </a:endParaRPr>
          </a:p>
          <a:p>
            <a:r>
              <a:rPr lang="zh-TW" altLang="en-US" b="1" dirty="0">
                <a:solidFill>
                  <a:schemeClr val="bg1"/>
                </a:solidFill>
                <a:latin typeface="微軟正黑體" panose="020B0604030504040204" pitchFamily="34" charset="-120"/>
                <a:ea typeface="微軟正黑體" panose="020B0604030504040204" pitchFamily="34" charset="-120"/>
              </a:rPr>
              <a:t>步驟</a:t>
            </a:r>
            <a:r>
              <a:rPr lang="en-US" altLang="zh-TW" b="1" dirty="0">
                <a:solidFill>
                  <a:schemeClr val="bg1"/>
                </a:solidFill>
                <a:latin typeface="微軟正黑體" panose="020B0604030504040204" pitchFamily="34" charset="-120"/>
                <a:ea typeface="微軟正黑體" panose="020B0604030504040204" pitchFamily="34" charset="-120"/>
              </a:rPr>
              <a:t>3.</a:t>
            </a:r>
            <a:r>
              <a:rPr lang="zh-TW" altLang="en-US" b="1" dirty="0">
                <a:solidFill>
                  <a:schemeClr val="bg1"/>
                </a:solidFill>
                <a:latin typeface="微軟正黑體" panose="020B0604030504040204" pitchFamily="34" charset="-120"/>
                <a:ea typeface="微軟正黑體" panose="020B0604030504040204" pitchFamily="34" charset="-120"/>
              </a:rPr>
              <a:t>輸入新密碼</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新密碼需為</a:t>
            </a:r>
            <a:r>
              <a:rPr lang="en-US" altLang="zh-TW" b="1" dirty="0">
                <a:solidFill>
                  <a:schemeClr val="bg1"/>
                </a:solidFill>
                <a:latin typeface="微軟正黑體" panose="020B0604030504040204" pitchFamily="34" charset="-120"/>
                <a:ea typeface="微軟正黑體" panose="020B0604030504040204" pitchFamily="34" charset="-120"/>
              </a:rPr>
              <a:t>6</a:t>
            </a:r>
            <a:r>
              <a:rPr lang="zh-TW" altLang="en-US" b="1" dirty="0">
                <a:solidFill>
                  <a:schemeClr val="bg1"/>
                </a:solidFill>
                <a:latin typeface="微軟正黑體" panose="020B0604030504040204" pitchFamily="34" charset="-120"/>
                <a:ea typeface="微軟正黑體" panose="020B0604030504040204" pitchFamily="34" charset="-120"/>
              </a:rPr>
              <a:t>位數以上英數混合字元</a:t>
            </a:r>
            <a:r>
              <a:rPr lang="en-US" altLang="zh-TW" b="1" dirty="0">
                <a:solidFill>
                  <a:schemeClr val="bg1"/>
                </a:solidFill>
                <a:latin typeface="微軟正黑體" panose="020B0604030504040204" pitchFamily="34" charset="-120"/>
                <a:ea typeface="微軟正黑體" panose="020B0604030504040204" pitchFamily="34" charset="-120"/>
              </a:rPr>
              <a:t>)</a:t>
            </a:r>
          </a:p>
        </p:txBody>
      </p:sp>
      <p:sp>
        <p:nvSpPr>
          <p:cNvPr id="9" name="矩形: 圓角 8">
            <a:extLst>
              <a:ext uri="{FF2B5EF4-FFF2-40B4-BE49-F238E27FC236}">
                <a16:creationId xmlns:a16="http://schemas.microsoft.com/office/drawing/2014/main" id="{A5643073-B730-144A-978F-D4BD1BFDD62D}"/>
              </a:ext>
            </a:extLst>
          </p:cNvPr>
          <p:cNvSpPr/>
          <p:nvPr/>
        </p:nvSpPr>
        <p:spPr>
          <a:xfrm>
            <a:off x="3114670" y="3428999"/>
            <a:ext cx="847730" cy="299614"/>
          </a:xfrm>
          <a:prstGeom prst="round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id="{52AEBFBE-5442-2BD0-920A-752716526A04}"/>
              </a:ext>
            </a:extLst>
          </p:cNvPr>
          <p:cNvSpPr/>
          <p:nvPr/>
        </p:nvSpPr>
        <p:spPr>
          <a:xfrm>
            <a:off x="3095624" y="3799624"/>
            <a:ext cx="2305051" cy="610452"/>
          </a:xfrm>
          <a:prstGeom prst="round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圓角 10">
            <a:extLst>
              <a:ext uri="{FF2B5EF4-FFF2-40B4-BE49-F238E27FC236}">
                <a16:creationId xmlns:a16="http://schemas.microsoft.com/office/drawing/2014/main" id="{0253917A-07E8-DCF8-D5A1-B12AEB06B58F}"/>
              </a:ext>
            </a:extLst>
          </p:cNvPr>
          <p:cNvSpPr/>
          <p:nvPr/>
        </p:nvSpPr>
        <p:spPr>
          <a:xfrm>
            <a:off x="3095623" y="4481086"/>
            <a:ext cx="2305051" cy="1306151"/>
          </a:xfrm>
          <a:prstGeom prst="round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221DD25D-0E6D-F0F4-8EEA-CFB1A4D53BB4}"/>
              </a:ext>
            </a:extLst>
          </p:cNvPr>
          <p:cNvSpPr txBox="1"/>
          <p:nvPr/>
        </p:nvSpPr>
        <p:spPr>
          <a:xfrm>
            <a:off x="2705100" y="3391972"/>
            <a:ext cx="390523" cy="369332"/>
          </a:xfrm>
          <a:prstGeom prst="rect">
            <a:avLst/>
          </a:prstGeom>
          <a:noFill/>
        </p:spPr>
        <p:txBody>
          <a:bodyPr wrap="square" rtlCol="0">
            <a:spAutoFit/>
          </a:bodyPr>
          <a:lstStyle/>
          <a:p>
            <a:r>
              <a:rPr lang="en-US" altLang="zh-TW" b="1" dirty="0">
                <a:solidFill>
                  <a:srgbClr val="C00000"/>
                </a:solidFill>
                <a:latin typeface="+mn-ea"/>
              </a:rPr>
              <a:t>1.</a:t>
            </a:r>
            <a:endParaRPr lang="zh-TW" altLang="en-US" b="1" dirty="0">
              <a:solidFill>
                <a:srgbClr val="C00000"/>
              </a:solidFill>
              <a:latin typeface="+mn-ea"/>
            </a:endParaRPr>
          </a:p>
        </p:txBody>
      </p:sp>
      <p:sp>
        <p:nvSpPr>
          <p:cNvPr id="5" name="文字方塊 4">
            <a:extLst>
              <a:ext uri="{FF2B5EF4-FFF2-40B4-BE49-F238E27FC236}">
                <a16:creationId xmlns:a16="http://schemas.microsoft.com/office/drawing/2014/main" id="{EDC6435D-76D6-EEB1-9F8E-1201396C8DF7}"/>
              </a:ext>
            </a:extLst>
          </p:cNvPr>
          <p:cNvSpPr txBox="1"/>
          <p:nvPr/>
        </p:nvSpPr>
        <p:spPr>
          <a:xfrm>
            <a:off x="2705100" y="3936529"/>
            <a:ext cx="390523" cy="369332"/>
          </a:xfrm>
          <a:prstGeom prst="rect">
            <a:avLst/>
          </a:prstGeom>
          <a:noFill/>
        </p:spPr>
        <p:txBody>
          <a:bodyPr wrap="square" rtlCol="0">
            <a:spAutoFit/>
          </a:bodyPr>
          <a:lstStyle/>
          <a:p>
            <a:r>
              <a:rPr lang="en-US" altLang="zh-TW" b="1" dirty="0">
                <a:solidFill>
                  <a:srgbClr val="C00000"/>
                </a:solidFill>
                <a:latin typeface="+mn-ea"/>
              </a:rPr>
              <a:t>2.</a:t>
            </a:r>
            <a:endParaRPr lang="zh-TW" altLang="en-US" b="1" dirty="0">
              <a:solidFill>
                <a:srgbClr val="C00000"/>
              </a:solidFill>
              <a:latin typeface="+mn-ea"/>
            </a:endParaRPr>
          </a:p>
        </p:txBody>
      </p:sp>
      <p:sp>
        <p:nvSpPr>
          <p:cNvPr id="7" name="文字方塊 6">
            <a:extLst>
              <a:ext uri="{FF2B5EF4-FFF2-40B4-BE49-F238E27FC236}">
                <a16:creationId xmlns:a16="http://schemas.microsoft.com/office/drawing/2014/main" id="{BC559689-0F5B-B400-807E-DE5183BF72A6}"/>
              </a:ext>
            </a:extLst>
          </p:cNvPr>
          <p:cNvSpPr txBox="1"/>
          <p:nvPr/>
        </p:nvSpPr>
        <p:spPr>
          <a:xfrm>
            <a:off x="2724147" y="4916772"/>
            <a:ext cx="390523" cy="369332"/>
          </a:xfrm>
          <a:prstGeom prst="rect">
            <a:avLst/>
          </a:prstGeom>
          <a:noFill/>
        </p:spPr>
        <p:txBody>
          <a:bodyPr wrap="square" rtlCol="0">
            <a:spAutoFit/>
          </a:bodyPr>
          <a:lstStyle/>
          <a:p>
            <a:r>
              <a:rPr lang="en-US" altLang="zh-TW" b="1" dirty="0">
                <a:solidFill>
                  <a:srgbClr val="C00000"/>
                </a:solidFill>
                <a:latin typeface="+mn-ea"/>
              </a:rPr>
              <a:t>3.</a:t>
            </a:r>
            <a:endParaRPr lang="zh-TW" altLang="en-US" b="1" dirty="0">
              <a:solidFill>
                <a:srgbClr val="C00000"/>
              </a:solidFill>
              <a:latin typeface="+mn-ea"/>
            </a:endParaRPr>
          </a:p>
        </p:txBody>
      </p:sp>
    </p:spTree>
    <p:extLst>
      <p:ext uri="{BB962C8B-B14F-4D97-AF65-F5344CB8AC3E}">
        <p14:creationId xmlns:p14="http://schemas.microsoft.com/office/powerpoint/2010/main" val="2330917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352801D-AB03-1D74-D5FB-2177148C8029}"/>
              </a:ext>
            </a:extLst>
          </p:cNvPr>
          <p:cNvSpPr txBox="1"/>
          <p:nvPr/>
        </p:nvSpPr>
        <p:spPr>
          <a:xfrm>
            <a:off x="2587191" y="2716103"/>
            <a:ext cx="3969618" cy="584775"/>
          </a:xfrm>
          <a:prstGeom prst="rect">
            <a:avLst/>
          </a:prstGeom>
          <a:noFill/>
        </p:spPr>
        <p:txBody>
          <a:bodyPr wrap="square" rtlCol="0">
            <a:spAutoFit/>
          </a:bodyPr>
          <a:lstStyle/>
          <a:p>
            <a:pPr algn="ctr" defTabSz="342900">
              <a:defRPr/>
            </a:pPr>
            <a:r>
              <a:rPr lang="zh-TW" altLang="en-US" sz="3200" b="1" i="0" dirty="0">
                <a:solidFill>
                  <a:srgbClr val="222222"/>
                </a:solidFill>
                <a:effectLst/>
                <a:latin typeface="microsoft jhenghei" panose="020B0604030504040204" pitchFamily="34" charset="-120"/>
                <a:ea typeface="microsoft jhenghei" panose="020B0604030504040204" pitchFamily="34" charset="-120"/>
              </a:rPr>
              <a:t>後台明細操作篇</a:t>
            </a:r>
            <a:endParaRPr lang="zh-TW" altLang="en-US" sz="3000" b="1" dirty="0">
              <a:solidFill>
                <a:prstClr val="black">
                  <a:lumMod val="65000"/>
                  <a:lumOff val="35000"/>
                </a:prstClr>
              </a:solidFill>
              <a:latin typeface="Century Gothic" panose="020B0502020202020204"/>
              <a:ea typeface="微軟正黑體" panose="020B0604030504040204" pitchFamily="34" charset="-120"/>
            </a:endParaRPr>
          </a:p>
        </p:txBody>
      </p:sp>
    </p:spTree>
    <p:extLst>
      <p:ext uri="{BB962C8B-B14F-4D97-AF65-F5344CB8AC3E}">
        <p14:creationId xmlns:p14="http://schemas.microsoft.com/office/powerpoint/2010/main" val="427703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6824F63-EABC-C148-3ED1-C8EFF9A045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938"/>
          <a:stretch/>
        </p:blipFill>
        <p:spPr bwMode="auto">
          <a:xfrm>
            <a:off x="387626" y="2606952"/>
            <a:ext cx="8368747" cy="4062622"/>
          </a:xfrm>
          <a:prstGeom prst="rect">
            <a:avLst/>
          </a:prstGeom>
          <a:noFill/>
          <a:ln w="50800">
            <a:solidFill>
              <a:schemeClr val="tx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a:extLst>
              <a:ext uri="{FF2B5EF4-FFF2-40B4-BE49-F238E27FC236}">
                <a16:creationId xmlns:a16="http://schemas.microsoft.com/office/drawing/2014/main" id="{B60E213E-0D0F-D32F-5AB3-6E5AD65D6A2B}"/>
              </a:ext>
            </a:extLst>
          </p:cNvPr>
          <p:cNvSpPr txBox="1"/>
          <p:nvPr/>
        </p:nvSpPr>
        <p:spPr>
          <a:xfrm>
            <a:off x="519112" y="1151122"/>
            <a:ext cx="8353425" cy="1361911"/>
          </a:xfrm>
          <a:prstGeom prst="rect">
            <a:avLst/>
          </a:prstGeom>
          <a:noFill/>
        </p:spPr>
        <p:txBody>
          <a:bodyPr wrap="square" rtlCol="0">
            <a:spAutoFit/>
          </a:bodyPr>
          <a:lstStyle/>
          <a:p>
            <a:r>
              <a:rPr lang="en-US" altLang="zh-TW" sz="2400" b="1" dirty="0">
                <a:solidFill>
                  <a:schemeClr val="bg1"/>
                </a:solidFill>
                <a:latin typeface="微軟正黑體" panose="020B0604030504040204" pitchFamily="34" charset="-120"/>
                <a:ea typeface="微軟正黑體" panose="020B0604030504040204" pitchFamily="34" charset="-120"/>
              </a:rPr>
              <a:t>4. </a:t>
            </a:r>
            <a:r>
              <a:rPr lang="zh-TW" altLang="en-US" sz="2400" b="1" dirty="0">
                <a:solidFill>
                  <a:schemeClr val="bg1"/>
                </a:solidFill>
                <a:latin typeface="微軟正黑體" panose="020B0604030504040204" pitchFamily="34" charset="-120"/>
                <a:ea typeface="微軟正黑體" panose="020B0604030504040204" pitchFamily="34" charset="-120"/>
              </a:rPr>
              <a:t>會員交易明細查詢 </a:t>
            </a:r>
            <a:r>
              <a:rPr lang="en-US" altLang="zh-TW" sz="2400" b="1" dirty="0">
                <a:solidFill>
                  <a:schemeClr val="bg1"/>
                </a:solidFill>
                <a:latin typeface="微軟正黑體" panose="020B0604030504040204" pitchFamily="34" charset="-120"/>
                <a:ea typeface="微軟正黑體" panose="020B0604030504040204" pitchFamily="34" charset="-120"/>
              </a:rPr>
              <a:t>&gt;&gt;&gt;</a:t>
            </a:r>
            <a:r>
              <a:rPr lang="zh-TW" altLang="en-US" sz="2400" b="1" dirty="0">
                <a:solidFill>
                  <a:schemeClr val="bg1"/>
                </a:solidFill>
                <a:latin typeface="微軟正黑體" panose="020B0604030504040204" pitchFamily="34" charset="-120"/>
                <a:ea typeface="微軟正黑體" panose="020B0604030504040204" pitchFamily="34" charset="-120"/>
              </a:rPr>
              <a:t>按</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anose="020B0604030504040204" pitchFamily="34" charset="-120"/>
                <a:ea typeface="微軟正黑體" panose="020B0604030504040204" pitchFamily="34" charset="-120"/>
              </a:rPr>
              <a:t>搜尋</a:t>
            </a:r>
            <a:r>
              <a:rPr lang="en-US" altLang="zh-TW" sz="2400" b="1" dirty="0">
                <a:solidFill>
                  <a:schemeClr val="bg1"/>
                </a:solidFill>
                <a:latin typeface="微軟正黑體" panose="020B0604030504040204" pitchFamily="34" charset="-120"/>
                <a:ea typeface="微軟正黑體" panose="020B0604030504040204" pitchFamily="34" charset="-120"/>
              </a:rPr>
              <a:t>”</a:t>
            </a:r>
            <a:endParaRPr lang="zh-TW" altLang="en-US" sz="2400" b="1" dirty="0">
              <a:solidFill>
                <a:schemeClr val="bg1"/>
              </a:solidFill>
              <a:latin typeface="微軟正黑體" panose="020B0604030504040204" pitchFamily="34" charset="-120"/>
              <a:ea typeface="微軟正黑體" panose="020B0604030504040204" pitchFamily="34" charset="-120"/>
            </a:endParaRPr>
          </a:p>
          <a:p>
            <a:endParaRPr lang="en-US" altLang="zh-TW" sz="1050" b="1" dirty="0">
              <a:solidFill>
                <a:schemeClr val="bg1"/>
              </a:solidFill>
              <a:latin typeface="微軟正黑體" panose="020B0604030504040204" pitchFamily="34" charset="-120"/>
              <a:ea typeface="微軟正黑體" panose="020B0604030504040204" pitchFamily="34" charset="-120"/>
            </a:endParaRPr>
          </a:p>
          <a:p>
            <a:r>
              <a:rPr lang="zh-TW" altLang="en-US" sz="2400" b="1" dirty="0">
                <a:solidFill>
                  <a:schemeClr val="bg1"/>
                </a:solidFill>
                <a:latin typeface="微軟正黑體" panose="020B0604030504040204" pitchFamily="34" charset="-120"/>
                <a:ea typeface="微軟正黑體" panose="020B0604030504040204" pitchFamily="34" charset="-120"/>
              </a:rPr>
              <a:t>    </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itchFamily="34" charset="-120"/>
                <a:ea typeface="微軟正黑體" pitchFamily="34" charset="-120"/>
              </a:rPr>
              <a:t>查詢車資紀錄：乘車紀錄明細</a:t>
            </a:r>
            <a:br>
              <a:rPr lang="en-US" altLang="zh-TW" sz="2400" b="1" dirty="0">
                <a:solidFill>
                  <a:schemeClr val="bg1"/>
                </a:solidFill>
                <a:latin typeface="微軟正黑體" panose="020B0604030504040204" pitchFamily="34" charset="-120"/>
                <a:ea typeface="微軟正黑體" panose="020B0604030504040204" pitchFamily="34" charset="-120"/>
              </a:rPr>
            </a:br>
            <a:r>
              <a:rPr lang="zh-TW" altLang="en-US" sz="2400" b="1" dirty="0">
                <a:solidFill>
                  <a:schemeClr val="bg1"/>
                </a:solidFill>
                <a:latin typeface="微軟正黑體" panose="020B0604030504040204" pitchFamily="34" charset="-120"/>
                <a:ea typeface="微軟正黑體" panose="020B0604030504040204" pitchFamily="34" charset="-120"/>
              </a:rPr>
              <a:t>    </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anose="020B0604030504040204" pitchFamily="34" charset="-120"/>
                <a:ea typeface="微軟正黑體" panose="020B0604030504040204" pitchFamily="34" charset="-120"/>
              </a:rPr>
              <a:t>可下日期區間，如沒有下區間則會跳出近三個月明細</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4" name="矩形: 圓角 3">
            <a:extLst>
              <a:ext uri="{FF2B5EF4-FFF2-40B4-BE49-F238E27FC236}">
                <a16:creationId xmlns:a16="http://schemas.microsoft.com/office/drawing/2014/main" id="{44C02D71-AA84-C4FB-3CA3-693D55D2F3C8}"/>
              </a:ext>
            </a:extLst>
          </p:cNvPr>
          <p:cNvSpPr/>
          <p:nvPr/>
        </p:nvSpPr>
        <p:spPr>
          <a:xfrm>
            <a:off x="590550" y="3645753"/>
            <a:ext cx="1371600" cy="526197"/>
          </a:xfrm>
          <a:prstGeom prst="round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a:extLst>
              <a:ext uri="{FF2B5EF4-FFF2-40B4-BE49-F238E27FC236}">
                <a16:creationId xmlns:a16="http://schemas.microsoft.com/office/drawing/2014/main" id="{6E3283F3-3E82-CF60-3EC1-DCC2B7E881F2}"/>
              </a:ext>
            </a:extLst>
          </p:cNvPr>
          <p:cNvPicPr>
            <a:picLocks noChangeAspect="1"/>
          </p:cNvPicPr>
          <p:nvPr/>
        </p:nvPicPr>
        <p:blipFill rotWithShape="1">
          <a:blip r:embed="rId3"/>
          <a:srcRect l="3804"/>
          <a:stretch/>
        </p:blipFill>
        <p:spPr>
          <a:xfrm>
            <a:off x="2730673" y="3255517"/>
            <a:ext cx="6025699" cy="3414057"/>
          </a:xfrm>
          <a:prstGeom prst="rect">
            <a:avLst/>
          </a:prstGeom>
        </p:spPr>
      </p:pic>
      <p:sp>
        <p:nvSpPr>
          <p:cNvPr id="7" name="矩形: 圓角 6">
            <a:extLst>
              <a:ext uri="{FF2B5EF4-FFF2-40B4-BE49-F238E27FC236}">
                <a16:creationId xmlns:a16="http://schemas.microsoft.com/office/drawing/2014/main" id="{0E18F11E-EED3-632C-3955-A3B6901D7820}"/>
              </a:ext>
            </a:extLst>
          </p:cNvPr>
          <p:cNvSpPr/>
          <p:nvPr/>
        </p:nvSpPr>
        <p:spPr>
          <a:xfrm>
            <a:off x="7866345" y="6052838"/>
            <a:ext cx="1006192" cy="526197"/>
          </a:xfrm>
          <a:prstGeom prst="round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a:extLst>
              <a:ext uri="{FF2B5EF4-FFF2-40B4-BE49-F238E27FC236}">
                <a16:creationId xmlns:a16="http://schemas.microsoft.com/office/drawing/2014/main" id="{7D848178-5872-DD06-7819-3B1AB1C15082}"/>
              </a:ext>
            </a:extLst>
          </p:cNvPr>
          <p:cNvCxnSpPr/>
          <p:nvPr/>
        </p:nvCxnSpPr>
        <p:spPr>
          <a:xfrm>
            <a:off x="2116899" y="3983277"/>
            <a:ext cx="5511452" cy="2254685"/>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61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B45BF592-5C11-22E7-9EBF-BE9448605893}"/>
              </a:ext>
            </a:extLst>
          </p:cNvPr>
          <p:cNvSpPr txBox="1"/>
          <p:nvPr/>
        </p:nvSpPr>
        <p:spPr>
          <a:xfrm>
            <a:off x="519112" y="1151122"/>
            <a:ext cx="8353425" cy="992579"/>
          </a:xfrm>
          <a:prstGeom prst="rect">
            <a:avLst/>
          </a:prstGeom>
          <a:noFill/>
        </p:spPr>
        <p:txBody>
          <a:bodyPr wrap="square" rtlCol="0">
            <a:spAutoFit/>
          </a:bodyPr>
          <a:lstStyle/>
          <a:p>
            <a:r>
              <a:rPr lang="en-US" altLang="zh-TW" sz="2400" b="1" dirty="0">
                <a:solidFill>
                  <a:schemeClr val="bg1"/>
                </a:solidFill>
                <a:latin typeface="微軟正黑體" panose="020B0604030504040204" pitchFamily="34" charset="-120"/>
                <a:ea typeface="微軟正黑體" panose="020B0604030504040204" pitchFamily="34" charset="-120"/>
              </a:rPr>
              <a:t>4. </a:t>
            </a:r>
            <a:r>
              <a:rPr lang="zh-TW" altLang="en-US" sz="2400" b="1" dirty="0">
                <a:solidFill>
                  <a:schemeClr val="bg1"/>
                </a:solidFill>
                <a:latin typeface="微軟正黑體" panose="020B0604030504040204" pitchFamily="34" charset="-120"/>
                <a:ea typeface="微軟正黑體" panose="020B0604030504040204" pitchFamily="34" charset="-120"/>
              </a:rPr>
              <a:t>會員交易明細查詢</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anose="020B0604030504040204" pitchFamily="34" charset="-120"/>
                <a:ea typeface="微軟正黑體" panose="020B0604030504040204" pitchFamily="34" charset="-120"/>
              </a:rPr>
              <a:t>補充上下車</a:t>
            </a:r>
          </a:p>
          <a:p>
            <a:endParaRPr lang="en-US" altLang="zh-TW" sz="1050" b="1" dirty="0">
              <a:solidFill>
                <a:schemeClr val="bg1"/>
              </a:solidFill>
              <a:latin typeface="微軟正黑體" panose="020B0604030504040204" pitchFamily="34" charset="-120"/>
              <a:ea typeface="微軟正黑體" panose="020B0604030504040204" pitchFamily="34" charset="-120"/>
            </a:endParaRPr>
          </a:p>
          <a:p>
            <a:r>
              <a:rPr lang="zh-TW" altLang="en-US" sz="2400" b="1" dirty="0">
                <a:solidFill>
                  <a:schemeClr val="bg1"/>
                </a:solidFill>
                <a:latin typeface="微軟正黑體" panose="020B0604030504040204" pitchFamily="34" charset="-120"/>
                <a:ea typeface="微軟正黑體" panose="020B0604030504040204" pitchFamily="34" charset="-120"/>
              </a:rPr>
              <a:t>    </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itchFamily="34" charset="-120"/>
                <a:ea typeface="微軟正黑體" pitchFamily="34" charset="-120"/>
              </a:rPr>
              <a:t>補充上下車地址</a:t>
            </a:r>
            <a:r>
              <a:rPr lang="en-US" altLang="zh-TW" sz="2400" b="1" dirty="0">
                <a:solidFill>
                  <a:schemeClr val="bg1"/>
                </a:solidFill>
                <a:latin typeface="微軟正黑體" pitchFamily="34" charset="-120"/>
                <a:ea typeface="微軟正黑體" pitchFamily="34" charset="-120"/>
              </a:rPr>
              <a:t>(</a:t>
            </a:r>
            <a:r>
              <a:rPr lang="zh-TW" altLang="en-US" sz="2400" b="1" dirty="0">
                <a:solidFill>
                  <a:schemeClr val="bg1"/>
                </a:solidFill>
                <a:latin typeface="微軟正黑體" pitchFamily="34" charset="-120"/>
                <a:ea typeface="微軟正黑體" pitchFamily="34" charset="-120"/>
              </a:rPr>
              <a:t>出差事由說明</a:t>
            </a:r>
            <a:r>
              <a:rPr lang="en-US" altLang="zh-TW" sz="2400" b="1" dirty="0">
                <a:solidFill>
                  <a:schemeClr val="bg1"/>
                </a:solidFill>
                <a:latin typeface="微軟正黑體" pitchFamily="34" charset="-120"/>
                <a:ea typeface="微軟正黑體" pitchFamily="34" charset="-120"/>
              </a:rPr>
              <a:t>)</a:t>
            </a:r>
            <a:r>
              <a:rPr lang="zh-TW" altLang="en-US" sz="2400" b="1" dirty="0">
                <a:solidFill>
                  <a:schemeClr val="bg1"/>
                </a:solidFill>
                <a:latin typeface="微軟正黑體" pitchFamily="34" charset="-120"/>
                <a:ea typeface="微軟正黑體" pitchFamily="34" charset="-120"/>
              </a:rPr>
              <a:t>，請點選乘車券編號</a:t>
            </a:r>
            <a:r>
              <a:rPr lang="en-US" altLang="zh-TW" sz="2400" b="1" dirty="0">
                <a:solidFill>
                  <a:schemeClr val="bg1"/>
                </a:solidFill>
                <a:latin typeface="微軟正黑體" pitchFamily="34" charset="-120"/>
                <a:ea typeface="微軟正黑體" pitchFamily="34" charset="-120"/>
              </a:rPr>
              <a:t>(</a:t>
            </a:r>
            <a:r>
              <a:rPr lang="zh-TW" altLang="en-US" sz="2400" b="1" dirty="0">
                <a:solidFill>
                  <a:schemeClr val="bg1"/>
                </a:solidFill>
                <a:latin typeface="微軟正黑體" pitchFamily="34" charset="-120"/>
                <a:ea typeface="微軟正黑體" pitchFamily="34" charset="-120"/>
              </a:rPr>
              <a:t>藍色</a:t>
            </a:r>
            <a:r>
              <a:rPr lang="en-US" altLang="zh-TW" sz="2400" b="1" dirty="0">
                <a:solidFill>
                  <a:schemeClr val="bg1"/>
                </a:solidFill>
                <a:latin typeface="微軟正黑體" pitchFamily="34" charset="-120"/>
                <a:ea typeface="微軟正黑體" pitchFamily="34" charset="-120"/>
              </a:rPr>
              <a:t>)</a:t>
            </a:r>
          </a:p>
        </p:txBody>
      </p:sp>
      <p:pic>
        <p:nvPicPr>
          <p:cNvPr id="4" name="Picture 2">
            <a:extLst>
              <a:ext uri="{FF2B5EF4-FFF2-40B4-BE49-F238E27FC236}">
                <a16:creationId xmlns:a16="http://schemas.microsoft.com/office/drawing/2014/main" id="{FFB3F6E2-67A9-9126-9E83-B2F679C2F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000" y="2306515"/>
            <a:ext cx="6768000" cy="4257832"/>
          </a:xfrm>
          <a:prstGeom prst="rect">
            <a:avLst/>
          </a:prstGeom>
          <a:noFill/>
          <a:ln w="50800">
            <a:solidFill>
              <a:schemeClr val="tx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圓角 5">
            <a:extLst>
              <a:ext uri="{FF2B5EF4-FFF2-40B4-BE49-F238E27FC236}">
                <a16:creationId xmlns:a16="http://schemas.microsoft.com/office/drawing/2014/main" id="{234918BC-18CB-BA48-F6BB-531CA2AD6D6D}"/>
              </a:ext>
            </a:extLst>
          </p:cNvPr>
          <p:cNvSpPr/>
          <p:nvPr/>
        </p:nvSpPr>
        <p:spPr>
          <a:xfrm>
            <a:off x="6448423" y="3909585"/>
            <a:ext cx="1507577" cy="2405489"/>
          </a:xfrm>
          <a:prstGeom prst="round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9574936"/>
      </p:ext>
    </p:extLst>
  </p:cSld>
  <p:clrMapOvr>
    <a:masterClrMapping/>
  </p:clrMapOvr>
</p:sld>
</file>

<file path=ppt/theme/theme1.xml><?xml version="1.0" encoding="utf-8"?>
<a:theme xmlns:a="http://schemas.openxmlformats.org/drawingml/2006/main" name="切割線">
  <a:themeElements>
    <a:clrScheme name="切割線">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割線">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割線">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9005</TotalTime>
  <Words>449</Words>
  <Application>Microsoft Office PowerPoint</Application>
  <PresentationFormat>如螢幕大小 (4:3)</PresentationFormat>
  <Paragraphs>48</Paragraphs>
  <Slides>11</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11</vt:i4>
      </vt:variant>
    </vt:vector>
  </HeadingPairs>
  <TitlesOfParts>
    <vt:vector size="21" baseType="lpstr">
      <vt:lpstr>Aileron Light</vt:lpstr>
      <vt:lpstr>Aileron SemiBold</vt:lpstr>
      <vt:lpstr>DFPHeiMedium-B5</vt:lpstr>
      <vt:lpstr>Google Sans</vt:lpstr>
      <vt:lpstr>微軟正黑體</vt:lpstr>
      <vt:lpstr>微軟正黑體</vt:lpstr>
      <vt:lpstr>微軟正黑體</vt:lpstr>
      <vt:lpstr>Century Gothic</vt:lpstr>
      <vt:lpstr>Wingdings 3</vt:lpstr>
      <vt:lpstr>切割線</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陳 柏愷</dc:creator>
  <cp:lastModifiedBy>賴 雅俐</cp:lastModifiedBy>
  <cp:revision>2</cp:revision>
  <dcterms:created xsi:type="dcterms:W3CDTF">2023-12-09T07:41:27Z</dcterms:created>
  <dcterms:modified xsi:type="dcterms:W3CDTF">2023-12-19T02:13:32Z</dcterms:modified>
</cp:coreProperties>
</file>